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B1477-DF9D-4D70-94B3-EDFB1ECEA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B7A16-2681-450D-AC5F-6E505FC89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F93FF-E0CD-4C1F-91FA-F234C50D4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BCCBD-E5A1-4E4D-9BC5-F0D5A1193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F79B8A-035E-43E8-9362-98ADE8A18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3C0859-051F-408E-B3B4-4E548165A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8870DD-AF88-4FD6-B203-1B5F321EA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7D8F55-4EA5-45F8-8CBF-7C86EC3FD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E7127E-7AE0-428F-ABE8-90D00FD18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683AE-51E6-4655-95FD-A92954E36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2E397-67A8-4D69-A913-1EFE59A4B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5303114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线上教育商业报告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线上教育行业概述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线上教育商业模式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线上教育市场分析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线上教育成功案例分析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线上教育面临的挑战与解决方案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线上教育未来展望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线上教育行业概述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线上教育，也称为远程教育，是一种通过互联网和数字化技术提供教育服务的新型教育模式。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线上教育具有灵活性、便捷性、个性化、互动性等特点，能够满足不同用户的需求，突破时间和空间的限制。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606" b="96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线上教育的重要性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扩大教育资源覆盖范围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线上教育能够打破地域限制，让更多地区和人群享受到优质的教育资源。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提高教育效率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线上教育采用先进的技术手段，实现快速、高效的知识传递和信息交流。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线上教育为弱势群体提供平等的教育机会，有助于缩小教育差距，促进社会公平。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线上教育的发展历程与趋势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线上教育经历了从传统远程教育到数字化教育的转变，随着互联网技术的不断发展，线上教育逐渐成为主流的教育模式。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未来，线上教育将朝着更加个性化、智能化、社区化、跨界融合等方向发展，为用户提供更加丰富、高效的学习体验。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线上教育商业模式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在线课程模式是一种常见的线上教育模式，通过录制和播放课程视频，学生可以随时随地学习。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线课程模式通常由专业的教师录制课程视频，包括课程讲解、演示和练习等内容。学生通过在线观看视频进行学习，同时可以完成课程作业和参加在线测试。这种模式适合大规模的学生群体，能够降低教学成本，提高学习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在线课程模式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在线一对一辅导模式是一种个性化、定制化的线上教育服务，教师与学生进行一对一的在线互动教学。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在线一对一辅导模式中，教师根据学生的需求和水平，制定个性化的教学计划，通过在线视频、语音或文字与学生进行互动教学。这种模式能够提供更加个性化和定制化的教育服务，满足学生个性化的学习需求。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在线一对一辅导模式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在线小组辅导模式是一种将学生分成小组进行在线学习的模式，小组内学生可以互相交流、讨论和协作。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线小组辅导模式中，学生被分成若干小组，每个小组的学生通过在线平台进行学习、讨论和协作。教师负责引导和监督学生的学习过程，提供必要的指导和支持。这种模式能够提高学生的交流和协作能力，促进学生的学习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在线小组辅导模式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在线直播教学模式是一种实时互动的线上教育方式，教师通过直播平台实时传授知识和技能给学生。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在线直播教学模式中，教师通过直播平台实时传授知识和技能给学生，学生可以通过在线视频、语音或文字与教师进行实时互动。这种模式能够提供更加实时和互动的教育服务，增强学生的学习体验和学习效果。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在线直播教学模式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在线自主学习模式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在线自主学习模式是一种以学生为中心的线上教育方式，学生自主选择学习内容和学习进度。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自主学习模式中，学生可以根据自己的需求和学习兴趣，自主选择学习内容和学习进度。这种模式能够提供更加灵活和自主的学习方式，培养学生的自主学习能力和自我管理能力。同时，这种模式需要学生具备较强的自我约束和自我管理能力，以保证学习效果和学习进度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线上教育市场分析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近年来，线上教育市场规模持续扩大，增长迅速。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随着互联网技术的普及和家长对子女教育的重视，线上教育市场呈现出爆炸式增长。根据市场研究报告，线上教育市场规模在未来几年内将继续保持两位数的增长速度。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线上教育市场竞争激烈，各大品牌纷纷布局。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目前，线上教育市场已经吸引了众多品牌和资本的进入，包括传统教育机构、互联网公司以及初创企业。这些品牌在教学内容、技术平台和营销策略等方面展开激烈的竞争，争夺市场份额。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用户对线上教育的需求多样化，学习行为也在发生变化。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用户对线上教育的需求越来越多样化，不仅要求优质的教学内容，还注重个性化定制、互动体验和学习效果评估等方面。同时，随着移动设备的普及，用户的学习行为也在发生变化，更加倾向于碎片化、随时随地的在线学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用户需求与行为分析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https://d.book118.com/086153031141010055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2024-09-23T04:33:15.861</cp:lastPrinted>
  <dcterms:created xsi:type="dcterms:W3CDTF">2024-09-22T20:33:15Z</dcterms:created>
  <dcterms:modified xsi:type="dcterms:W3CDTF">2024-09-22T20:33:18Z</dcterms:modified>
</cp:coreProperties>
</file>