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8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621D8-00EB-4FE6-89F8-58AA3785D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254F4-E9BE-4C86-9820-B048CF7E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161D6-41D6-4FF8-925A-386177C2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7157C-3922-46D7-B671-353C2B593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EE96B-DB42-4ADE-A8E1-F8FC6C7D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A73C0B-4B86-41BA-B5AF-F8711592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99F15-C6F1-472E-AE58-F63ADEBD1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FEADA-2EFD-4D23-A418-B5EE7E61B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15407-1F12-4C96-A6AE-2D9C9F59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66D23-39C6-4C84-A1A7-72F63D87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90347-8ED9-4C45-90D8-5417763D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71" r:id="rId2"/>
    <p:sldLayoutId id="2147484272" r:id="rId3"/>
    <p:sldLayoutId id="2147484273" r:id="rId4"/>
    <p:sldLayoutId id="2147484274" r:id="rId5"/>
    <p:sldLayoutId id="2147484275" r:id="rId6"/>
    <p:sldLayoutId id="2147484276" r:id="rId7"/>
    <p:sldLayoutId id="2147484277" r:id="rId8"/>
    <p:sldLayoutId id="2147484278" r:id="rId9"/>
    <p:sldLayoutId id="2147484279" r:id="rId10"/>
    <p:sldLayoutId id="214748428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4041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小班语言活动诗歌片片飞来像蝴蝶说课稿教案反思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活动背景与目标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活动准备与实施过程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教学效果与反思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学生表现与评价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活动亮点与不足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https://d.book118.com/086154041121010034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小班语言活动诗歌片片飞来像蝴蝶说课稿教案反思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2024-09-03T17:35:14.346</cp:lastPrinted>
  <dcterms:created xsi:type="dcterms:W3CDTF">2024-09-03T09:35:14Z</dcterms:created>
  <dcterms:modified xsi:type="dcterms:W3CDTF">2024-09-03T09:35:16Z</dcterms:modified>
</cp:coreProperties>
</file>