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5BCCF-BFBF-4BA7-8D32-995BF1394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12171-89A0-441F-A040-412DE7B41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22A19-9034-46F7-B549-B87031B2D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3E010-2BEE-4AA9-B3CF-E7AE36FF4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4E86B3-62C2-42FB-A38A-236CD558E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99852-2FD3-4128-807C-E82F20E3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66546-3592-4910-BB6B-F77FE9E4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12A8D-72ED-4463-AE6E-8CF4CAADE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E5389-446A-4A6C-B9EB-AB1EA9E39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673AF-B212-4019-9C60-CE8678771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44E37-6ED4-42EF-A432-8FEBEEE52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5413302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税务工作人员年终总结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纳税服务与征管质量提升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稽查执法与打击涉税犯罪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队伍建设与人员素质提升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本年度税收总额达到XX亿元，较去年同期增长XX%，实现了稳步增长。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税收增长主要得益于经济增长、税源扩大和税收征管的加强。其中，企业所得税、增值税等主体税种增长较快，对税收增长的贡献较大。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本年度税收总额及增长情况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税收增长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税收总额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企业所得税完成XX亿元，增长XX%，主要得益于企业盈利水平的提高和税收政策的调整。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企业所得税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92" b="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个人所得税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增值税完成XX亿元，增长XX%，主要受益于消费市场的扩大和营改增政策的推进。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个人所得税完成XX亿元，增长XX%，主要源于居民收入水平的提高和税收征管的加强。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各类税收完成情况分析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重点税源监控与成果展示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重点税源企业监控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加强对重点税源企业的监控和管理，实现了对重点税源的有效掌控，确保了税收的稳定增长。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税收风险管理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建立健全税收风险管理制度，加强对潜在风险的识别和防范，提高了税收征管的质量和效率。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税收成果展示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通过举办税收成果展示活动，向社会公众展示了税务部门的工作成果和业绩，增强了社会对税收工作的认知和理解。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加大对税收优惠政策的宣传力度，提高纳税人对优惠政策的知晓率和理解度。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优惠政策宣传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认真执行各项税收优惠政策，确保符合条件的纳税人能够及时享受到政策红利。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优惠政策执行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对税收优惠政策的执行情况进行定期评估和分析，及时发现和解决问题，确保政策的有效实施。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优惠政策效果评估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税收优惠政策落实情况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纳税服务与征管质量提升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开展“便民办税春风行动”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通过简化办税流程、减少办税资料等措施，为纳税人提供更加便捷、高效的办税服务。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加强纳税辅导和宣传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通过纳税人学堂、微信公众号等渠道，为纳税人提供税收政策辅导和宣传，提高纳税人税法遵从度。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推行“一窗通办”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整合办税服务厅资源，实现纳税人“进一家门、办多家事”，提高办税效率。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纳税服务举措及成效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创新税收管理方式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运用大数据、人工智能等技术手段，对纳税人进行分类管理和个性化服务，提高税收管理效能。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实施税收征管体制改革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推进税收征管数字化转型，构建以大数据为驱动的现代化税收征管体系。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推行电子税务局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实现纳税人网上办税、自助办税，提高办税便利化水平。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征管改革与制度创新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完善税收风险应对机制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针对不同风险等级，采取风险提示、纳税评估、税务稽查等措施进行应对。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加强税收风险防控合作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与相关部门加强合作，共同打击涉税违法犯罪行为，维护税收秩序。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建立税收风险识别机制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通过数据分析、风险指标等手段，及时发现和识别税收风险。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税收风险管理及应对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通过定期开展纳税人满意度调查，发现并及时解决纳税人反映的问题，提高纳税人满意度。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纳税人满意度稳步提升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纳税人对办税服务厅的服务态度、服务质量等方面给予高度评价。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办税服务得到认可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纳税人对税收政策宣传的及时性、准确性等方面表示满意。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税收政策宣传效果良好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纳税人满意度调查结果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稽查执法与打击涉税犯罪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根据税收大数据分析、风险推送和举报线索等，精准选取稽查对象，确保选案的科学性和针对性。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稽查选案情况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对选定的稽查对象进行立案调查，严格按照法定程序进行，确保立案的准确性和规范性。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立案情况统计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稽查选案及立案情况统计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https://d.book118.com/086154133025010051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2024-09-16T20:21:44.586</cp:lastPrinted>
  <dcterms:created xsi:type="dcterms:W3CDTF">2024-09-16T12:21:44Z</dcterms:created>
  <dcterms:modified xsi:type="dcterms:W3CDTF">2024-09-16T12:21:46Z</dcterms:modified>
</cp:coreProperties>
</file>