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D881D1EF-36E8-4553-9144-1ABFA723409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D327A62-AD6A-4391-9C1C-3E77FA6677E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67D7FB1-D9E8-4D84-9D2A-719C5B6D432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50FA919-95E8-4F8D-9836-4CEE32391DF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5215BA1C-DBAF-4D57-B448-8B2A5103D22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F8F001F-C8FA-45A9-B04E-840C863FDC5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BC1DFEF-F719-49B4-A90D-6517120F9AF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6D5D3E5-E0BF-426B-91EC-892474FFA81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477C8C6-6B60-4724-B281-240E3BBE466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B256ECA-B52D-47C8-8505-6BAF4F59E0A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E757F77-E095-4577-A560-315D3656AF8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17.jpeg" /><Relationship Id="rId4" Type="http://schemas.openxmlformats.org/officeDocument/2006/relationships/image" Target="../media/image18.jpeg" /><Relationship Id="rId5"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8615500201401010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49616" y="1681622"/>
            <a:ext cx="6249900" cy="197739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accent1">
                    <a:alpha val="100000"/>
                  </a:schemeClr>
                </a:solidFill>
                <a:latin typeface="Microsoft Yahei"/>
                <a:ea typeface="Microsoft Yahei"/>
                <a:cs typeface="Microsoft Yahei"/>
              </a:rPr>
              <a:t>护理血糖监测技术</a:t>
            </a:r>
          </a:p>
        </p:txBody>
      </p:sp>
      <p:sp>
        <p:nvSpPr>
          <p:cNvPr id="6" name="TextBox 6"/>
          <p:cNvSpPr txBox="1"/>
          <p:nvPr/>
        </p:nvSpPr>
        <p:spPr>
          <a:xfrm>
            <a:off x="689387" y="6072206"/>
            <a:ext cx="229743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FFFFFF">
                    <a:alpha val="100000"/>
                  </a:srgbClr>
                </a:solidFill>
                <a:latin typeface="Microsoft Yahei"/>
                <a:ea typeface="Microsoft Yahei"/>
                <a:cs typeface="Microsoft Yahei"/>
              </a:rPr>
              <a:t>REPORTING</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9001074" y="877515"/>
            <a:ext cx="2792730" cy="7772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3600" b="1">
                <a:solidFill>
                  <a:schemeClr val="accent1">
                    <a:alpha val="100000"/>
                  </a:schemeClr>
                </a:solidFill>
                <a:latin typeface="Microsoft Yahei"/>
                <a:ea typeface="Microsoft Yahei"/>
                <a:cs typeface="Microsoft Yahei"/>
              </a:rPr>
              <a:t>目 录</a:t>
            </a:r>
          </a:p>
        </p:txBody>
      </p:sp>
      <p:sp>
        <p:nvSpPr>
          <p:cNvPr id="4" name="TextBox 4"/>
          <p:cNvSpPr txBox="1"/>
          <p:nvPr/>
        </p:nvSpPr>
        <p:spPr>
          <a:xfrm>
            <a:off x="4473390" y="1191132"/>
            <a:ext cx="6278486" cy="532671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血糖监测的重要性</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血糖监测技术</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血糖监测的护理应用</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血糖监测的未来发展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4301" y="1481613"/>
            <a:ext cx="1849755"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2298115" y="1481613"/>
            <a:ext cx="2922600"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01</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引言</a:t>
            </a:r>
          </a:p>
        </p:txBody>
      </p:sp>
      <p:sp>
        <p:nvSpPr>
          <p:cNvPr id="5" name="AutoShape 5"/>
          <p:cNvSpPr/>
          <p:nvPr/>
        </p:nvSpPr>
        <p:spPr>
          <a:xfrm>
            <a:off x="-186355" y="5615640"/>
            <a:ext cx="2473866" cy="612893"/>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目的</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了解个体血糖水平，评估治疗效果，调整治疗方案，预防或延缓糖尿病慢性并发症的发生。</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背景</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随着糖尿病患者的增多，血糖监测在糖尿病管理中越来越重要，准确、可靠的血糖监测技术对于提高糖尿病患者的治疗效果和生活质量具有重要意义。</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5006" r="25006"/>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定义</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护理血糖监测技术是指通过一定的方法和手段，对个体血糖水平进行检测和监测的技术。</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概念</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血糖监测是糖尿病管理中的重要环节，通过定期检测血糖，可以了解患者病情状况，评估治疗效果，调整治疗方案，预防或延缓糖尿病慢性并发症的发生。</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定义与概念</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4301" y="1481613"/>
            <a:ext cx="1849755"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2298115" y="1481613"/>
            <a:ext cx="2922600"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02</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血糖监测的重要性</a:t>
            </a:r>
          </a:p>
        </p:txBody>
      </p:sp>
      <p:sp>
        <p:nvSpPr>
          <p:cNvPr id="5" name="AutoShape 5"/>
          <p:cNvSpPr/>
          <p:nvPr/>
        </p:nvSpPr>
        <p:spPr>
          <a:xfrm>
            <a:off x="-186355" y="5615640"/>
            <a:ext cx="2473866" cy="612893"/>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通过定期监测血糖，可以了解血糖的波动情况，为制定和调整糖尿病治疗方案提供依据。</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监测血糖水平</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667" r="16667"/>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评估治疗效果</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6667" r="16667"/>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预防低血糖</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6667" r="16667"/>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通过比较治疗前后血糖水平的变化，可以评估治疗的有效性，及时调整治疗方案。</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定期监测血糖可以及时发现低血糖，避免因低血糖引发的各种不良后果。</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糖尿病管理</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7901" b="7901"/>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638" b="2638"/>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6399" b="6399"/>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预防并发症</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预防心血管疾病</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长期高血糖可导致动脉粥样硬化和心血管疾病，通过监测血糖，可以及时发现并控制高血糖，降低心血管疾病的发生风险。</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预防眼部并发症</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长期高血糖可导致视网膜病变等眼部并发症，通过监测血糖，可以及时发现并控制高血糖，减少眼部并发症的发生。</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预防肾脏并发症</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长期高血糖可导致糖尿病肾病等肾脏并发症，通过监测血糖，可以及时发现并控制高血糖，减少肾脏并发症的发生。</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cxnSp>
        <p:nvCxnSpPr>
          <p:cNvPr id="2" name="Connector 2"/>
          <p:cNvCxnSpPr/>
          <p:nvPr/>
        </p:nvCxnSpPr>
        <p:spPr>
          <a:xfrm flipV="1">
            <a:off x="129641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38084"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通过监测血糖，可以更好地控制饮食和运动，使生活更加规律和健康。</a:t>
            </a:r>
          </a:p>
        </p:txBody>
      </p:sp>
      <p:pic>
        <p:nvPicPr>
          <p:cNvPr id="5" name="Picture 5"/>
          <p:cNvPicPr>
            <a:picLocks noChangeAspect="1"/>
          </p:cNvPicPr>
          <p:nvPr/>
        </p:nvPicPr>
        <p:blipFill>
          <a:blip r:embed="rId2"/>
          <a:stretch>
            <a:fillRect/>
          </a:stretch>
        </p:blipFill>
        <p:spPr>
          <a:xfrm>
            <a:off x="1632387" y="1536628"/>
            <a:ext cx="1898907" cy="1898907"/>
          </a:xfrm>
          <a:prstGeom prst="ellipse">
            <a:avLst/>
          </a:prstGeom>
        </p:spPr>
      </p:pic>
      <p:sp>
        <p:nvSpPr>
          <p:cNvPr id="6" name="AutoShape 6"/>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7" name="Picture 7"/>
          <p:cNvPicPr>
            <a:picLocks noChangeAspect="1"/>
          </p:cNvPicPr>
          <p:nvPr/>
        </p:nvPicPr>
        <p:blipFill>
          <a:blip r:embed="rId3"/>
          <a:srcRect l="13257" r="13257"/>
          <a:stretch>
            <a:fillRect/>
          </a:stretch>
        </p:blipFill>
        <p:spPr>
          <a:xfrm>
            <a:off x="5146546" y="1536628"/>
            <a:ext cx="1898907" cy="1898907"/>
          </a:xfrm>
          <a:prstGeom prst="ellipse">
            <a:avLst/>
          </a:prstGeom>
        </p:spPr>
      </p:pic>
      <p:sp>
        <p:nvSpPr>
          <p:cNvPr id="8" name="AutoShape 8"/>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4"/>
          <a:srcRect l="16667" r="16667"/>
          <a:stretch>
            <a:fillRect/>
          </a:stretch>
        </p:blipFill>
        <p:spPr>
          <a:xfrm>
            <a:off x="8816628" y="1536628"/>
            <a:ext cx="1898907" cy="1898907"/>
          </a:xfrm>
          <a:prstGeom prst="ellipse">
            <a:avLst/>
          </a:prstGeom>
        </p:spPr>
      </p:pic>
      <p:sp>
        <p:nvSpPr>
          <p:cNvPr id="10" name="TextBox 10"/>
          <p:cNvSpPr txBox="1"/>
          <p:nvPr/>
        </p:nvSpPr>
        <p:spPr>
          <a:xfrm>
            <a:off x="1238761" y="3746205"/>
            <a:ext cx="29718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控制饮食和运动</a:t>
            </a:r>
          </a:p>
        </p:txBody>
      </p:sp>
      <p:sp>
        <p:nvSpPr>
          <p:cNvPr id="11" name="AutoShape 11"/>
          <p:cNvSpPr/>
          <p:nvPr/>
        </p:nvSpPr>
        <p:spPr>
          <a:xfrm>
            <a:off x="123522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788775"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V="1">
            <a:off x="47008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4" name="TextBox 14"/>
          <p:cNvSpPr txBox="1"/>
          <p:nvPr/>
        </p:nvSpPr>
        <p:spPr>
          <a:xfrm>
            <a:off x="4742516"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通过监测血糖，可以及时了解病情变化，减少因未知和担忧引起的焦虑和抑郁情绪。</a:t>
            </a:r>
          </a:p>
        </p:txBody>
      </p:sp>
      <p:sp>
        <p:nvSpPr>
          <p:cNvPr id="15" name="TextBox 15"/>
          <p:cNvSpPr txBox="1"/>
          <p:nvPr/>
        </p:nvSpPr>
        <p:spPr>
          <a:xfrm>
            <a:off x="4643192" y="3746205"/>
            <a:ext cx="29527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减少焦虑和抑郁</a:t>
            </a:r>
          </a:p>
        </p:txBody>
      </p:sp>
      <p:sp>
        <p:nvSpPr>
          <p:cNvPr id="16" name="AutoShape 16"/>
          <p:cNvSpPr/>
          <p:nvPr/>
        </p:nvSpPr>
        <p:spPr>
          <a:xfrm>
            <a:off x="46396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1932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8" name="Connector 18"/>
          <p:cNvCxnSpPr/>
          <p:nvPr/>
        </p:nvCxnSpPr>
        <p:spPr>
          <a:xfrm flipV="1">
            <a:off x="8370929"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8412597"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通过监测血糖，可以更好地了解自己的身体状况，提高自我管理能力，减少对医护人员的依赖。</a:t>
            </a:r>
          </a:p>
        </p:txBody>
      </p:sp>
      <p:sp>
        <p:nvSpPr>
          <p:cNvPr id="20" name="TextBox 20"/>
          <p:cNvSpPr txBox="1"/>
          <p:nvPr/>
        </p:nvSpPr>
        <p:spPr>
          <a:xfrm>
            <a:off x="8313274" y="3746205"/>
            <a:ext cx="3019425"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提高自我管理能力</a:t>
            </a:r>
          </a:p>
        </p:txBody>
      </p:sp>
      <p:sp>
        <p:nvSpPr>
          <p:cNvPr id="21" name="AutoShape 21"/>
          <p:cNvSpPr/>
          <p:nvPr/>
        </p:nvSpPr>
        <p:spPr>
          <a:xfrm>
            <a:off x="8309741"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10863288"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提高生活质量</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4301" y="1481613"/>
            <a:ext cx="1849755"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2298115" y="1481613"/>
            <a:ext cx="2922600"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03</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血糖监测技术</a:t>
            </a:r>
          </a:p>
        </p:txBody>
      </p:sp>
      <p:sp>
        <p:nvSpPr>
          <p:cNvPr id="5" name="AutoShape 5"/>
          <p:cNvSpPr/>
          <p:nvPr/>
        </p:nvSpPr>
        <p:spPr>
          <a:xfrm>
            <a:off x="-186355" y="5615640"/>
            <a:ext cx="2473866" cy="612893"/>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524" r="32524"/>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551" r="32551"/>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0365" r="30365"/>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通过采指尖血来测量血糖，操作简单，但频繁采血可能给患者带来不便。</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指尖血糖监测</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通过抽取静脉血液来测量血糖，结果较为准确，但需要专业操作。</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静脉血糖监测</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传统血糖监测技术</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https://d.book118.com/086155002014010100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41400"/>
      </a:dk1>
      <a:lt1>
        <a:srgbClr val="F0FFD9"/>
      </a:lt1>
      <a:dk2>
        <a:srgbClr val="000000"/>
      </a:dk2>
      <a:lt2>
        <a:srgbClr val="FFFFFF"/>
      </a:lt2>
      <a:accent1>
        <a:srgbClr val="2C4A1E"/>
      </a:accent1>
      <a:accent2>
        <a:srgbClr val="29701D"/>
      </a:accent2>
      <a:accent3>
        <a:srgbClr val="6FBD2F"/>
      </a:accent3>
      <a:accent4>
        <a:srgbClr val="93BD42"/>
      </a:accent4>
      <a:accent5>
        <a:srgbClr val="B6C431"/>
      </a:accent5>
      <a:accent6>
        <a:srgbClr val="C8E063"/>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61</Paragraphs>
  <Slides>12</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12</vt:i4>
      </vt:variant>
    </vt:vector>
  </HeadingPairs>
  <TitlesOfParts>
    <vt:vector baseType="lpstr" size="16">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2024-09-23T22:18:59.015</cp:lastPrinted>
  <dcterms:created xsi:type="dcterms:W3CDTF">2024-09-23T14:18:59Z</dcterms:created>
  <dcterms:modified xsi:type="dcterms:W3CDTF">2024-09-23T14:19:01Z</dcterms:modified>
</cp:coreProperties>
</file>