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76F3F-18D4-459B-91D4-C000B007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62E70-1C64-41AA-A5C9-723C524D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93948-C6B6-4FD5-B199-193DA790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80F59-E0AB-4A94-98F8-DBAE09C8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15C10-B452-470D-A0B5-848229E4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F9229-D16B-4522-8F63-A32EC4F2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C34BD-A648-4148-A3B9-62E7431D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0557E-8FEB-4520-A85D-71490830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38844-CC17-4985-9D0D-01785A86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6A3DF-1137-4A06-A7F6-33FFC6DD2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C8C29-8E82-4600-8942-B481F8D2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505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安全生产管理制度培训课程调研报告模板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了解当前企业对安全生产管理制度的需求和现状，为制定相关培训课程提供依据。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掌握企业在安全生产管理制度方面存在的问题和困难，以便提供有针对性的解决方案。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推动安全生产管理制度的普及和落实，提高企业安全生产水平。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企业安全生产管理人员、一线员工、安全监管部门人员等。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不同地区、不同行业、不同规模的企业，以及相关的安全生产培训机构和专家。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规范企业安全生产行为，提高员工安全意识，降低事故发生率，保障企业生产安全。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阐述制度的目的、适用范围、基本原则等。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明确安全生产管理组织架构、职责分工、工作程序等。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安全制度与操作规程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制定各类安全制度和操作规程，如设备操作、危险作业、消防安全等。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规定员工安全教育与培训的内容、方式、周期等。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制定安全检查制度，明确检查内容、方式、周期，及时发现并整改安全隐患。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建立应急管理体系，制定应急预案，明确事故报告、调查、处理流程。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建立健全应急管理体系，及时应对突发事件和事故，减轻事故损失。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定期或不定期进行安全检查，及时发现并整改安全隐患，确保生产安全。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定期开展安全知识教育和操作技能培训，提高员工安全意识和自我保护能力。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明确各级管理人员和员工在安全生产中的职责，实现“谁主管、谁负责”。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针对各类设备和作业制定详细的安全操作规程，确保员工正确操作，防范事故。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培训课程现状及需求分析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介绍国家安全生产法律法规、政策和标准，提高员工的安全生产法律意识。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安全生产法律法规课程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针对企业生产过程中的各类设备和操作，制定相应的安全操作规程，并进行培训。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安全操作规程课程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培训员工掌握应急救援知识，提高应对突发事件的能力。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应急救援课程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教授员工如何进行安全检查与隐患排查，确保企业生产安全。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安全检查与隐患排查课程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现有培训课程概述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企业需要培训课程来帮助员工树立正确的安全价值观，形成良好的安全文化氛围。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加强安全文化建设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完善应急救援机制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企业需要培训课程来提升员工的安全操作技能，减少生产过程中的安全事故。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企业需要培训课程来指导员工掌握应急救援技能，确保在突发事件发生时能够迅速响应。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企业对培训课程的需求分析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https://d.book118.com/086155053040010045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2024-09-13T22:04:04.616</cp:lastPrinted>
  <dcterms:created xsi:type="dcterms:W3CDTF">2024-09-13T14:04:04Z</dcterms:created>
  <dcterms:modified xsi:type="dcterms:W3CDTF">2024-09-13T14:04:06Z</dcterms:modified>
</cp:coreProperties>
</file>