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9D56E6-5EED-466F-909B-3B54750B4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5B5B51-6511-4278-A8D5-4B4F0D4DF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AD30BC-E803-43F1-811D-42EEE0D94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933F0B-1CD2-4D25-9988-42E2E1C58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2A280A-4A77-4F42-8A09-B1F0807C2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10DAD1-0FCF-4AD6-867E-6B468E679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9FC26A-23FB-42A2-9982-2D16B6A66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1D94FB-E1EC-4B96-91D4-7719C79F7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8B7612-F8DD-4024-A8EA-737E4FC83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B4189F-D369-49C2-99B5-9330D6DAC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5AFCAF-05E8-48FE-98C2-7E415B348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155151002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关于提升教职工素养的思考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教职工素养的内涵与重要性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当前教职工素养现状及问题分析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提升教职工素养的策略与措施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保障措施与政策建议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教育行业的地位与重要性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随着社会的发展，教育在国家与个人的发展中扮演着越来越重要的角色。作为教育的核心力量，教职工的素养直接影响到教育质量和学生成长。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当前教职工素养的挑战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随着教育改革的深入和科技的快速发展，传统的教育方法和理念正面临诸多挑战，提升教职工素养成为迫切需求。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本研究旨在深入探讨如何提升教职工的专业素养、教育理念和实践能力，以适应新时代的教育需求。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在新的教育背景下，如何有效地提升教职工的专业素养？教职工应具备哪些关键能力？如何培养这些能力？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教职工素养的内涵与重要性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708" r="1370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7927" r="792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教职工应具备扎实的学科知识和教育理论，能够有效地传授知识、培养学生的综合能力。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专业知识与技能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教职工应遵循教师职业道德规范，树立良好的师德师风，做到为人师表。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职业道德与操守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教职工应具备教学设计、课堂管理、学生评价等方面的能力，提高教学质量和效果。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教育教学能力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教职工应具备良好的沟通能力和团队合作精神，与学生、家长、同事等多方进行有效的交流与合作。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沟通与合作能力</a:t>
            </a:r>
            <a:endParaRPr lang="en-US" sz="1100"/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教职工素养的内涵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具备高素质的教职工是提高教育质量的关键因素之一，能够培养出更多优秀的学生。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提高教育质量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5750" r="5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促进学校发展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9208" r="9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引领学生成长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3958" r="13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教职工素养的提升有助于提高学校的整体办学水平和社会声誉，吸引更多优质生源和师资。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高素质的教职工能够为学生树立榜样，引导学生树立正确的人生观、价值观，促进学生健康成长。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教职工素养的重要性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22417" r="2241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教职工应不断更新自己的学科知识和教育理论知识，提高自己的教育教学水平。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专业知识与技能水平</a:t>
            </a:r>
          </a:p>
        </p:txBody>
      </p:sp>
      <p:sp>
        <p:nvSpPr>
          <p:cNvPr id="9" name="AutoShape 9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师德师风建设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教育教学能力提升</a:t>
            </a:r>
          </a:p>
        </p:txBody>
      </p:sp>
      <p:sp>
        <p:nvSpPr>
          <p:cNvPr id="15" name="AutoShape 15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沟通与合作能力培养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加强教职工的师德师风教育，树立“以德立身、以德立学、以德施教”的良好风尚。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通过培训、交流、观摩等多种方式，提高教职工的教育教学能力和课堂管理水平。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加强教职工之间的沟通与合作，提高团队协作能力和处理人际关系的能力。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教职工素养的构成要素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当前教职工素养现状及问题分析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教职工队伍整体素质稳步提升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教育教学能力得到加强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教职工参与培训和进修的积极性提高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现状概述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部分教职工教育观念陈旧，缺乏创新精神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教育教学水平参差不齐，影响教学质量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教职工职业倦怠现象较为普遍，工作热情不高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教职工考核评价机制不科学，激励措施不足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教职工个人发展需求得不到满足，职业发展空间有限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8666" r="866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028" r="5028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22360" r="22360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培训机制不完善，缺乏系统性和针对性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问题产生的原因分析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https://d.book118.com/086155151002010055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2024-09-22T08:40:29.820</cp:lastPrinted>
  <dcterms:created xsi:type="dcterms:W3CDTF">2024-09-22T00:40:29Z</dcterms:created>
  <dcterms:modified xsi:type="dcterms:W3CDTF">2024-09-22T00:40:32Z</dcterms:modified>
</cp:coreProperties>
</file>