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A32788-2E28-4437-AB25-77A93B836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A86777-325C-4915-A9B5-F363A1095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23849A-C8CD-4DB5-B610-AE15E15BB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1448E6-95AA-4BF5-B94A-150C5FE98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B5A1B1-D39B-4D7B-821A-F6FE94B737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FDCD3A-4B7F-4F9F-A482-B842A3DF80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46B24A-F83E-4B39-8DCD-96F23B8E5E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F6D063-E2A3-4D48-BF9C-B4F9519194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12819-AF08-4A7E-9B40-CCA4898880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181CD-1F96-4EF7-B60F-1CF716870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C340F4-9B8C-4CAC-BCCD-04F152858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04202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市场调研与咨询行业数据分析与解读技巧培训</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市场调研与咨询行业概述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数据收集与整理技巧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数据分析方法与应用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数据解读与报告撰写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行业前沿动态与发展趋势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市场调研与咨询行业概述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194" b="2519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行业规模与增长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市场调研与咨询行业在全球范围内持续增长，市场规模不断扩大，为企业提供专业的市场分析和咨询服务。</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行业竞争格局</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行业内竞争激烈，不断有新的市场进入者和创新型企业涌现，推动行业不断向前发展。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随着数字化和智能化的快速发展，市场调研与咨询行业将更加注重数据驱动和智能化决策，为企业提供更加精准的市场洞察和战略建议。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通过数据分析，企业能够更加准确地了解市场趋势和消费者需求，从而制定更加有效的市场策略。</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提升决策效率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数据分析能够帮助企业发现市场中的潜在机会和未被满足的消费者需求，为企业创新提供有力支持。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发现潜在机会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476" r="1247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通过数据分析，企业能够更加合理地配置资源，提高资源利用效率，降低成本并提升市场竞争力。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数据分析在行业中的重要性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数据分析与解读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数据分析师运用各种分析方法和工具对数据进行深入分析，挖掘数据背后的规律和趋势，为企业提供有价值的市场洞察。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数据收集与整理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数据分析师负责收集、整理、清洗和验证数据，确保数据的准确性和完整性。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制定数据驱动策略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基于数据分析结果，数据分析师与企业合作制定数据驱动的市场策略和业务计划，推动企业实现业务目标。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476" r="1247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数据分析师的角色与职责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数据收集与整理技巧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明确调研的主题和目的，例如市场趋势分析、竞争对手研究、消费者行为调查等。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确定调研目标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定义调研问题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明确数据需求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根据调研目标，细化出具体需要解答的问题，确保问题具有针对性和可衡量性。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根据调研问题，确定所需的数据类型、来源和收集方式。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明确调研目的和需求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选择合适的数据收集方法</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设计问卷，通过线上或线下方式发放给目标受众，收集他们的意见和反馈。</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与目标受众进行面对面或电话访谈，深入了解他们的观点和需求。</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通过直接观察目标受众的行为、态度等，收集相关数据。</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在控制变量的条件下，对目标受众进行实验操作，观察并记录结果。</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问卷调查</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访谈调查</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观察法</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实验法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数据清洗</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数据转换</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数据分组</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数据可视化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数据清洗和整理技巧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对收集到的数据进行筛选、去重、填补缺失值等处理，确保数据的准确性和完整性。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根据分析需求，对数据进行分组归类，例如按照年龄、性别、地域等维度进行分组。</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将数据转换为适合分析的格式，例如将文本数据转换为数值型数据，方便后续的数据分析。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利用图表、图像等方式将数据呈现出来，帮助更直观地理解数据和分析结果。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数据分析方法与应用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数据清洗与整理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集中趋势度量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离散程度度量</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数据分布形态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确保数据的准确性和完整性，消除异常值和缺失值。</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计算均值、中位数和众数，了解数据的中心位置。</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计算方差、标准差和四分位距，了解数据的波动情况。</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通过偏态和峰态系数，判断数据分布的形状。</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134" r="12134"/>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建立假设、选择合适的检验方法、计算检验统计量、确定显著性水平、做出决策。</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假设检验</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研究不同因素对因变量的影响程度，以及因素间的交互作用。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方差分析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探究自变量与因变量之间的线性或非线性关系，建立预测模型。</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回归分析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研究时间序列数据的长期趋势、季节变动、循环波动和不规则变动。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时间序列分析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推论性统计分析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https://d.book118.com/086204202242010053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2024-09-20T20:58:32.913</cp:lastPrinted>
  <dcterms:created xsi:type="dcterms:W3CDTF">2024-09-20T12:58:32Z</dcterms:created>
  <dcterms:modified xsi:type="dcterms:W3CDTF">2024-09-20T12:58:35Z</dcterms:modified>
</cp:coreProperties>
</file>