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479E82-9A8C-43A2-8C00-FEBEEEDBB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A900B1-E844-43C9-90BB-56ADBCDDD8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2E2A67-098A-4063-828D-36FADE2562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E62DCF-40C4-40F7-8EDE-A8EE1AB4A3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68A373-C84B-45EE-BA94-1516E4C049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2B244C-5090-45F9-A16C-E209D4F16B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9A9D9C-132F-4547-9771-F9F53F827C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6F08F0-E752-44C2-8437-0638B6FA2A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683434-B288-4D52-B7A6-19F3023D6E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1E14C9-BF78-4FD2-95D8-004D8231C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DF75FD-518D-4A39-9A01-1731F9115F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20501024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超声波雷达行业发展趋势</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行业发展现状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技术发展趋势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市场需求预测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竞争格局与市场机会</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发展趋势与展望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超声波雷达定义</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它通过发送超声波并接收回波来探测目标，从而获取目标距离、速度、角度等信息。</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超声波雷达是一种利用超声波进行测距和定位的雷达系统。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用于车辆前方和侧方探测，实现车辆的自动避障、车道保持等功能。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汽车自动驾驶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机器人领域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无人机领域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用于机器人环境感知和自主导航，实现机器人的智能化。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用于无人机飞行控制和自主导航，实现无人机的精准操控。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超声波雷达应用领域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提供超声波雷达的原材料，如压电陶瓷、传感器等。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原材料供应商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制造超声波雷达的零部件，如天线、电路等。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零部件制造商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将零部件组装成超声波雷达整机。</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超声波雷达整机制造商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如汽车、机器人、无人机等领域的客户。</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下游应用领域</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超声波雷达产业链结构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行业发展现状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全球超声波雷达市场规模及增长</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超声波雷达市场在全球范围内保持稳定增长，市场规模不断扩大。</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随着自动驾驶技术的快速发展，超声波雷达市场预计将迎来更快的增长。</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全球各大汽车制造商对超声波雷达的需求不断增加，推动了市场的发展。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超声波雷达技术发展较早，技术较为成熟，市场规模较大。</a:t>
            </a:r>
          </a:p>
        </p:txBody>
      </p:sp>
      <p:sp>
        <p:nvSpPr>
          <p:cNvPr id="14" name="TextBox 14"/>
          <p:cNvSpPr txBox="1"/>
          <p:nvPr/>
        </p:nvSpPr>
        <p:spPr>
          <a:xfrm>
            <a:off x="1641736" y="2158409"/>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北美地区</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欧洲是全球超声波雷达技术发展最快的地区之一，主要得益于欧洲各大汽车制造商的推动。</a:t>
            </a:r>
          </a:p>
        </p:txBody>
      </p:sp>
      <p:sp>
        <p:nvSpPr>
          <p:cNvPr id="18" name="TextBox 18"/>
          <p:cNvSpPr txBox="1"/>
          <p:nvPr/>
        </p:nvSpPr>
        <p:spPr>
          <a:xfrm>
            <a:off x="1641736" y="3344066"/>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欧洲地区</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亚太地区是全球最大的汽车市场，超声波雷达需求量大，但技术相对落后。</a:t>
            </a:r>
          </a:p>
        </p:txBody>
      </p:sp>
      <p:sp>
        <p:nvSpPr>
          <p:cNvPr id="22" name="TextBox 22"/>
          <p:cNvSpPr txBox="1"/>
          <p:nvPr/>
        </p:nvSpPr>
        <p:spPr>
          <a:xfrm>
            <a:off x="1641736" y="4542900"/>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亚太地区</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主要地区发展情况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行业领先企业及市场份额</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63624" y="1510084"/>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行业领先企业主要包括博世、大陆、德尔福、电装等，这些企业在超声波雷达市场上占据了大部分市场份额。</a:t>
            </a:r>
            <a:endParaRPr lang="en-US" sz="1100"/>
          </a:p>
        </p:txBody>
      </p:sp>
      <p:sp>
        <p:nvSpPr>
          <p:cNvPr id="27" name="AutoShape 27"/>
          <p:cNvSpPr/>
          <p:nvPr/>
        </p:nvSpPr>
        <p:spPr>
          <a:xfrm>
            <a:off x="590191" y="415758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随着自动驾驶技术的发展，一些新兴企业如Waymo、特斯拉等也进入了超声波雷达市场，并取得了不错的成绩。</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技术发展趋势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多传感器融合</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超声波雷达与摄像头、激光雷达等其他传感器的融合将进一步提高自动驾驶的安全性和可靠性。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持续创新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随着科技的不断进步，超声波雷达技术也在持续创新。未来，超声波雷达将更加智能化、小型化和高效化，能够更快速地获取更准确的信息。</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抗干扰技术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随着无线通信技术的发展，抗干扰技术将成为超声波雷达的重要发展方向，以确保更准确的信号接收和发送。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792" r="1679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超声波雷达技术路线及创新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新材料应用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随着新材料的发展，超声波雷达的制造将更加高效、精确和可靠，同时降低成本。</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半导体工艺</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半导体工艺的进步将推动超声波雷达的制造更加微型化和集成化，提高其性能和稳定性。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工业自动化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工业自动化的应用将进一步提高超声波雷达的生产效率和质量。</a:t>
            </a:r>
          </a:p>
        </p:txBody>
      </p:sp>
      <p:sp>
        <p:nvSpPr>
          <p:cNvPr id="17" name="AutoShape 17"/>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材料与制造技术进步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自主学习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利用AI算法实现自主学习，不断优化超声波雷达的性能和功能。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高精度感知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通过AI算法实现高精度的感知和识别，提高超声波雷达在复杂环境中的适应性和可靠性。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数据驱动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通过AI算法对超声波雷达获取的数据进行分析和处理，能够进一步提高自动驾驶的决策和规划能力。</a:t>
            </a:r>
          </a:p>
        </p:txBody>
      </p:sp>
      <p:pic>
        <p:nvPicPr>
          <p:cNvPr id="10" name="Picture 10"/>
          <p:cNvPicPr>
            <a:picLocks noChangeAspect="1"/>
          </p:cNvPicPr>
          <p:nvPr/>
        </p:nvPicPr>
        <p:blipFill>
          <a:blip r:embed="rId2"/>
          <a:srcRect l="25000" r="25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AI与智能化应用发展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市场需求预测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自动驾驶技术的推进</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随着自动驾驶技术的不断发展，汽车市场对超声波雷达的需求将不断增加。超声波雷达在自动驾驶汽车中发挥着重要的作用，用于检测和识别车辆周围的环境，以确保车辆的安全行驶。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新车安全性能要求</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汽车制造商为了提高新车安全性能，将更加注重使用超声波雷达来提高车辆的主动安全性能。例如，利用超声波雷达检测车辆周围的障碍物，并提醒驾驶员或自动规避障碍物。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汽车产量增加</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随着全球经济的发展和人民生活水平的提高，汽车产量不断增加。这将导致对超声波雷达的需求增加，因为每辆车都需要配备至少一个超声波雷达。</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汽车市场对超声波雷达的需求预测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工业自动化</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工业领域是超声波雷达应用的重要市场之一。随着工业自动化技术的不断发展，超声波雷达将被广泛应用于机器人、自动化设备等领域，以实现精确的测量和定位。</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设备检测和维护</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超声波雷达可以检测设备的缺陷和故障，从而帮助工业企业及时发现并解决问题，提高设备的可靠性和使用寿命。这将导致对超声波雷达的需求增加。</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物流和运输</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物流和运输领域是另一个重要的工业应用市场。超声波雷达可以用于监测物体的位置和速度，帮助实现精确的定位和跟踪。这将为物流和运输行业提供更好的解决方案。</a:t>
            </a:r>
          </a:p>
        </p:txBody>
      </p:sp>
      <p:sp>
        <p:nvSpPr>
          <p:cNvPr id="17" name="AutoShape 17"/>
          <p:cNvSpPr/>
          <p:nvPr/>
        </p:nvSpPr>
        <p:spPr>
          <a:xfrm>
            <a:off x="873196" y="306732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工业领域对超声波雷达的需求预测</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https://d.book118.com/086205010241010045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2024-09-14T23:38:28.678</cp:lastPrinted>
  <dcterms:created xsi:type="dcterms:W3CDTF">2024-09-14T15:38:28Z</dcterms:created>
  <dcterms:modified xsi:type="dcterms:W3CDTF">2024-09-14T15:38:30Z</dcterms:modified>
</cp:coreProperties>
</file>