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4CF9D-9BC4-4D5A-9C02-FC5DDE4AA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F2A90-AFFA-4421-9528-429B8CD50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096D8-FA70-4888-BE9B-BB9F2171D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05451-9D46-4A4B-9454-6A39CCCFC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BAA920-2A5F-4D72-BF63-70C8782BC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DCA078-0806-4348-9FEB-F810A7110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A7A155-F788-4D87-8A52-56441F950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0B0251-C99F-48AD-BAEA-F35F14404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6F1A62-E087-44B4-A2A8-76F4D2504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06C73-C6BF-486C-8725-03455D317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C6FEA-C250-43C3-BD67-423D5ABAE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20514111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施工现场的施工机械动力学分析与优化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施工机械动力学概述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施工现场的施工机械动力学分析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施工现场的施工机械优化设计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施工现场的施工机械维护与管理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施工机械动力学概述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施工机械动力学是一门研究施工机械在作业过程中动态行为的学科。它主要关注施工机械在各种工况下的动态响应，包括运动学、动力学、振动和稳定性等方面。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施工机械动力学的研究有助于提高机械作业效率、减少故障和磨损，从而提高施工质量和安全。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施工机械动力学定义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261" r="1726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在施工现场，施工机械经常面临复杂多变的工况，如载荷变化、地形变化等。这些因素会导致施工机械的动力学行为发生变化，进而影响机械的性能和安全性。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通过对施工机械动力学进行分析，可以深入了解机械在不同工况下的动态特性，从而优化机械设计、改善作业过程，提高施工效率和质量。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施工机械动力学的重要性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早期的施工机械动力学研究主要关注静态和稳态工况下的机械性能。随着科技的发展，人们开始关注动态工况下的机械性能，如振动、冲击和稳定性等。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近年来，随着计算机技术和数值模拟方法的进步，施工机械动力学的研究更加深入和精确。通过建立复杂的数学模型和进行仿真实验，可以更准确地预测和优化施工机械的动力学行为。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施工机械动力学的发展历程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施工现场的施工机械动力学分析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根据施工机械的结构和工作原理，建立动力学模型，以便进行动力学特性和仿真分析。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模型参数的确定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根据施工机械的实际参数和性能指标，确定动力学模型的参数，以提高仿真精度。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建立施工机械动力学模型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施工机械的动力学模型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分析施工机械在各种工况下的动态性能，如稳定性、响应速度、振动等。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施工机械的动态性能分析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评估施工机械在不同工况下的安全性，确保施工机械在安全范围内工作。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施工机械的安全性评估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施工机械的动力学特性分析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施工机械的动力学仿真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利用动力学模型进行仿真分析，模拟施工机械在不同工况下的动态行为。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根据仿真结果，对施工机械的结构和参数进行优化设计，提高施工机械的性能和稳定性。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根据仿真结果，优化施工机械的操作方法，提高施工效率并降低能耗。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施工机械的动力学仿真与优化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施工现场的施工机械优化设计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https://d.book118.com/086205141113010055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2024-09-22T23:26:50.693</cp:lastPrinted>
  <dcterms:created xsi:type="dcterms:W3CDTF">2024-09-22T15:26:50Z</dcterms:created>
  <dcterms:modified xsi:type="dcterms:W3CDTF">2024-09-22T15:26:52Z</dcterms:modified>
</cp:coreProperties>
</file>