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1C4E7B-21C4-4D80-9999-B85E2404C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852837-54E9-4B89-AF27-A71414E66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F4206E-012C-4892-96D4-E927F195C8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44FB72-DB8C-4F0C-AB3C-7A1823ECDB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7BE276-F991-4E4C-83F0-BB5AB0A734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33551B-6481-447E-A3B3-AA8D87DE89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973C6D-8F16-490C-A846-995B06D516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77F5D7-2379-40A3-A3AE-D8E79D66FA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E2C473-D03C-45D7-B079-C630F82347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01FEAC-19CD-4F32-9DA1-C21F7EF4C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CED486-EDDE-4543-AEB5-E020E78D1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210122220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转包违法分包认定查处办法介绍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转包与违法分包定义及类型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认定程序和标准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查处措施和处罚力度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监管机制及责任追究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打击转包、违法分包行为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为了维护建筑市场的秩序，保障建筑工程的质量和安全，本办法旨在打击转包、违法分包等不法行为。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促进建筑市场健康发展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通过规范建筑市场行为，推动建筑业的持续健康发展，提高建筑工程的整体质量。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63" r="21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128" r="311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本办法适用于各类建筑工程项目，包括房屋建筑、市政基础设施、交通基础设施等。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本办法适用于参与建筑工程项目的建设单位、施工单位、监理单位、设计单位等相关责任主体。</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转包与违法分包定义及类型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转包定义及类型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转包是指承包人在承包工程后，将其承包的全部工程或者将其承包的全部工程肢解后以分包的名义分别转给其他单位或个人施工的行为。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全部转包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承包人将其承包的全部工程转给其他单位或个人施工。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肢解转包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承包人将其承包的工程肢解成若干部分，然后分别转给其他单位或个人施工。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定义：违法分包是指承包人在承包工程后违反法律法规或者施工合同关于工程分包的约定，把单位工程或分部分项工程分包给其他单位或个人施工的行为。</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类型</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总包单位将建设工程分包给不具备相应资质条件的单位。</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建设工程总承包合同中未有约定，又未经建设单位认可，承包单位将其承包的部分建设工程交由其他单位完成。</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施工总承包单位将建设工程主体结构的施工分包给其他单位。</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分包单位将其承包的建设工程再分包。</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违法分包定义及类型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094" r="220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某建筑公司将其中标的某商业大厦项目全部转包给另一家建筑公司，收取一定的管理费用。这种行为属于全部转包，是违法的。</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某施工单位在承接一项道路工程后，将路基、路面、排水等分项工程分别转包给不同的施工队伍。这种行为属于肢解转包，也是违法的。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某总承包单位将一项大型公共建筑项目的主体结构施工分包给一家没有相应资质的小公司，导致工程质量严重不达标。这种行为属于违法分包，需要承担相应的法律责任。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认定程序和标准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受理</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调查</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认定</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认定程序</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48" r="1654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接到举报或发现线索后，相关部门应及时受理并进行初步核实。</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对涉嫌违法的转包、分包行为进行深入调查，收集相关证据。</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根据调查结果和法律法规，对是否构成违法转包、分包进行认定。</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对认定的违法转包、分包行为依法进行处理，包括责令改正、罚款、吊销资质等。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查看合同条款中是否明确禁止转包或违法分包，以及是否有相关约定。</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合同条款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核实合同实际履行情况，包括资金支付、人员配备、设备投入等，以判断是否存在转包或违法分包行为。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实际履行情况</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收集并分析相关证据，如合同、发票、支付凭证、施工日志等，以证明是否存在违法转包、分包行为。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相关证据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认定标准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3184" r="318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1866" r="1186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通过调查、询问、查阅文件等方式收集与案件相关的证据。</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收集证据</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对收集到的证据进行审查，判断其真实性、合法性和关联性。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审查证据</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对可能灭失或以后难以取得的证据，可以采取保全措施，如查封、扣押等。</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证据保全</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对收集到的证据进行分析，结合其他线索和情况，形成完整的证据链，以支持认定结果。</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证据分析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证据收集和审查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https://d.book118.com/086210122220010055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2024-09-23T13:48:52.011</cp:lastPrinted>
  <dcterms:created xsi:type="dcterms:W3CDTF">2024-09-23T05:48:52Z</dcterms:created>
  <dcterms:modified xsi:type="dcterms:W3CDTF">2024-09-23T05:48:54Z</dcterms:modified>
</cp:coreProperties>
</file>