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DB32A-1B82-4725-80D4-A91BB3C9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07BF1-065A-423E-829E-43EE6E9D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1E251-A84A-410F-8E8F-E6674C7F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30FDC-8E71-4768-8276-27BC8418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8EF31-2DDA-41DB-A25A-CCC53B0F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17B9A-761E-4449-B7E7-5A59CAA8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273B9-DF56-42A2-8313-69F1D690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B90B3-5DFE-4B6B-95B7-7580A81B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00852-D306-4794-9041-C94E8D346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72A89-6FE4-488A-AC26-2CE11067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107E8-40FC-4C1C-AD34-91C17821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13243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港口物流抗洪救灾演示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港口物流在抗洪救灾中的重要性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港口物流应对洪灾的策略与措施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抗洪救灾中港口物流的实际操作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抗洪救灾中港口物流的挑战与应对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抗洪救灾中港口物流的未来发展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港口物流在抗洪救灾中的重要性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物资集散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港口作为物流枢纽，承担着物资集散的重要功能，是抗洪救灾物资转运的关键环节。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通过港口物流的调度管理，确保救援物资能够快速、准确地送达受灾地区。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降低损耗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在转运过程中，港口物流能够减少物资损耗，保证救援物资的质量和有效性。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物资转运的关键作用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对救援物资的运输过程进行全程监控，确保物资的安全和及时送达。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港口物流系统具备快速响应能力，能够在短时间内组织大量救援物资的转运。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为救援物资提供优先运输服务，确保其能够及时送达受灾地区。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保障救援物资的及时送达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港口物流系统能够实现信息共享，协调各方资源，提高救援效率。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根据救援需求优化资源配置，确保救援工作的顺利进行。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协同作业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港口物流与相关机构和企业的协同作业，形成高效的救援物流体系。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协调各方资源，提高救援效率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港口物流应对洪灾的策略与措施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预案应包括预警机制、应急救援、物资储备、运输协调等方面的内容，确保预案的全面性和实用性。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定期组织演练和培训，提高员工应对洪灾的能力和意识，确保在灾害发生时能够迅速、准确地执行预案。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14" r="851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制定应对洪灾的应急预案，明确各部门职责和行动计划，确保在灾害发生时能够迅速响应。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提前制定应急预案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保持港口畅通，确保运输线路稳定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加强港口设施的维护和保养，确保港口设施在洪灾中能够正常运转。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提前与相关部门沟通协调，确保在洪灾发生时能够及时获得救援和支援。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优化运输线路，确保在洪灾发生时能够快速、准确地运输救援物资。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根据历史灾害数据和救援需求，合理储备救灾物资，确保在灾害发生时能够及时提供救援物资。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优化仓储布局和管理流程，提高物资的存储和调度效率，确保救援物资能够快速、准确地送达受灾地区。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加强物资的保养和维护，确保救援物资的质量和有效性。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473" r="1847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优化仓储管理，合理储备救灾物资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建立信息共享平台，及时收集、整理和发布洪灾相关信息，提高信息的透明度和准确性。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加强各部门之间的沟通协调，确保各部门能够及时了解和掌握洪灾情况，协同应对灾害。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057" b="170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85" b="2188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利用现代信息技术手段，提高协调效率，确保各部门之间的行动能够快速、准确地协同起来。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57" b="218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加强信息共享，提高协调效率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抗洪救灾中港口物流的实际操作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https://d.book118.com/086213243134010041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2024-09-08T12:38:18.426</cp:lastPrinted>
  <dcterms:created xsi:type="dcterms:W3CDTF">2024-09-08T04:38:18Z</dcterms:created>
  <dcterms:modified xsi:type="dcterms:W3CDTF">2024-09-08T04:38:20Z</dcterms:modified>
</cp:coreProperties>
</file>