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758DE-A518-492B-8028-EB71F97A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515CE-426D-450B-9421-3A87E1D3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72D2F-11A9-4999-99CA-094AD9E6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D9953-05FF-4B44-BD37-8BF14A314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34A79-61F9-45FD-8EEB-5CB6DE42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662F0-3685-460A-A2E2-078FBB18F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6A5E9-51EE-4897-9356-677E4E1A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4FDF1-6B15-4AB8-8762-A60B188E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6DFDB-DF09-450C-90F8-D08A6D244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0F013-42BF-4385-8C1D-ABC139DB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F0D46-E6E2-4B7C-806F-AF7AFD1E3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140520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面向对象的C语言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C语言中的面向对象编程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C语言中的类和对象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C语言中的常用类库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面向对象编程的实践应用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47" r="97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什么是面向对象编程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面向对象编程是一种编程范式，它以对象为基础，将数据和操作封装在一起，通过类和继承实现代码的重用和扩展。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在面向对象编程中，对象是类的实例，类是对象的模板，定义了对象的属性和方法。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将数据和操作封装在对象中，隐藏对象的内部实现细节，只通过对象提供的接口进行交互。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21" b="137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通过继承实现代码的重用和扩展，子类可以继承父类的属性和方法，并可以添加或覆盖父类的行为。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允许一个接口多种实现方式，通过动态绑定实现运行时行为确定。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面向对象编程的特点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提高代码可维护性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面向对象编程的封装特性使得代码更易于理解和维护，降低了代码之间的耦合度。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提高代码重用性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通过继承和类库的方式，可以轻松实现代码的重用，减少重复劳动。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提高软件可扩展性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面向对象编程的继承和多态特性使得软件更易于扩展，可以轻松应对需求变更。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面向对象编程的模块化思想使得开发人员可以分工合作，提高开发效率。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面向对象编程的优势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C语言中的面向对象编程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类是对象的抽象，定义了对象的属性和方法。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在C语言中，类是一种用户自定义的数据类型，用于描述具有相同属性（数据成员）和行为（成员函数）的对象的集合。对象是类的实例，具有类定义的属性和行为。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89" r="108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封装是将数据和操作数据的函数捆绑在一起，隐藏对象的内部实现细节。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封装是面向对象编程的一个重要特性，它确保了数据的完整性和安全性。在C语言中，可以通过将数据成员定义为私有（只能在类内部访问），而将函数定义为公有（可以在类外部访问）来实现封装。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继承是从已有的类派生出新的类，新类继承了基类的属性和方法。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继承是面向对象编程中的另一个重要特性，它允许创建分等级层次的类。在C语言中，可以通过在派生类中声明基类来实现继承，派生类可以继承基类的所有公有和保护成员。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多态是指允许使用基类的指针或引用调用派生类的方法。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多态是面向对象编程的一个重要特性，它允许使用基类的指针或引用调用派生类的方法，实现动态绑定。在C语言中，可以通过在基类中声明虚函数，并在派生类中重写该函数来实现多态。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C语言中的类和对象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https://d.book118.com/086214052051010050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2024-09-15T11:25:17.984</cp:lastPrinted>
  <dcterms:created xsi:type="dcterms:W3CDTF">2024-09-15T03:25:18Z</dcterms:created>
  <dcterms:modified xsi:type="dcterms:W3CDTF">2024-09-15T03:25:20Z</dcterms:modified>
</cp:coreProperties>
</file>