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772C1-F8CB-4FFE-B62A-21B816D5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7722A-CD0E-43A6-8F55-D361D9608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147F4-E406-4A8D-A24B-4CFCC7CF4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C1040-3CAD-4527-9A06-EE57E163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6C0015-9C22-4D66-A6E1-F22FD477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E551A3-580F-47EC-8335-901FF7F9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18AABD-3C7C-4885-ADFD-AFCAF2C6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29CC0-9DAA-4974-9659-D39EA8074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43FFD-87DA-44B6-8958-D17596D48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B3A75-ABBB-45C6-BE08-4C67AAEE0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78AEF-8ADC-46FE-86F9-3D7D1801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15220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心衰的基本知识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心衰患者的病情监测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心衰患者的药物治疗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心衰患者的非药物治疗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心衰的基本知识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心衰是指心脏无法有效泵血，导致身体各器官灌注不足的疾病。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心衰是由于各种原因导致心脏结构和功能受损，使得心脏无法维持足够的血液输出，以满足身体各器官的正常需求。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心衰可根据左心、右心或全心衰竭进行分类。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左心衰竭是指左心室扩大和肥厚，导致收缩和舒张功能严重受损；右心衰竭则指右心室扩大和肥厚，导致体循环淤血和静脉压增高；全心衰竭则同时涉及左心和右心衰竭。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心衰的症状包括呼吸困难、乏力、液体潴留等。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心衰患者常感到呼吸急促、胸闷、咳嗽等症状，特别是在活动或躺下时加重；此外，患者还可能出现乏力、疲劳、运动耐量下降等症状；同时，体液潴留在心衰患者中也很常见，表现为水肿、体重增加等。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292" b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心衰的常见病因包括高血压、冠心病、心肌病、心脏瓣膜病等。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高血压、冠心病等心血管疾病是导致心衰的主要原因之一；心肌病、心脏瓣膜病等心脏结构异常也会引起心衰；此外，遗传因素、环境因素、生活方式等也与心衰的发生有关。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心衰的病因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心衰患者的护理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心衰患者应保持充足的休息，避免过度劳累，根据病情适当进行活动，如散步、太极等。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" b="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保持良好作息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规律作息，避免熬夜，保证充足的睡眠时间。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注意保暖，避免感冒和其他感染。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心衰患者应严格控制盐的摄入量，以减轻心脏负担。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选择低脂、低热量、低糖、高蛋白、高纤维的食物，保持营养均衡。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根据病情限制液体的摄入量，避免水肿和液体潴留。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控制液体摄入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在医生建议下进行适量的运动，如散步、慢跑、游泳等，有助于改善心肺功能。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避免剧烈运动，选择适度的运动强度和时间。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注意运动强度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495" r="74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运动过程中注意监测心率、呼吸等指标，如有不适，立即停止运动。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469" b="84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给予心衰患者心理支持，帮助他们树立战胜疾病的信心。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指导患者学会调节情绪，避免情绪波动过大对心脏造成不良影响。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鼓励患者与医生进行充分的沟通，了解病情和治疗方案，以便更好地配合治疗。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https://d.book118.com/086215220205010044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2024-09-13T06:30:57.569</cp:lastPrinted>
  <dcterms:created xsi:type="dcterms:W3CDTF">2024-09-12T22:30:57Z</dcterms:created>
  <dcterms:modified xsi:type="dcterms:W3CDTF">2024-09-12T22:30:59Z</dcterms:modified>
</cp:coreProperties>
</file>