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1D5206-1C2E-4485-9B61-E007C2FD50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B83EB1-331E-4B71-ABAB-9B267F7423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FD7B315-5426-4E4B-97B3-4BB0CC8C08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D9A5E6-A284-4F55-B36A-E317398F937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445D23-7BAC-4762-BFEF-13473EB3B7F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B76785-49E7-4473-824B-2411DA9A5FC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19F9C1-A362-4E0D-BCFA-AF887F162D8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D034B2-3E0E-4D67-9487-00D57AF3D1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535E894-16D4-4FBE-BD74-C0675FACCB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271255-C6CD-4E0B-8E81-3D2050D1FC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922D9-A366-4E9C-9B22-120AB3B23F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622010202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体育测量评价科学性</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体育测量评价的基本原理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体育测量评价的方法与技术</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体育测量评价的实践应用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体育测量评价的挑战与未来发展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9854" r="9854"/>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提高体育训练的科学性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通过对运动员的身体素质、技能和战术能力进行测量评价，可以更加客观地了解运动员的实际水平，为制定科学合理的训练计划提供依据。</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促进体育竞技的公平性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在体育比赛中，客观、准确的测量评价结果可以作为评判运动员成绩的重要依据，确保比赛的公平公正。</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推动体育科研的发展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体育测量评价作为体育科学研究的重要手段，可以为探索运动训练规律、提高运动成绩提供有力支持。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评估运动员的竞技能力</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通过测量评价，可以全面了解运动员的身体素质、技能和战术能力等方面的实际情况，为教练员制定训练计划、选拔优秀运动员提供依据。</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通过对运动员训练前后的测量评价，可以及时发现训练中存在的问题和不足，调整训练计划和方法，确保训练的科学性和有效性。</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通过对运动员的测量评价数据和历史成绩进行分析，可以预测运动员在未来的比赛中的可能表现，为制定比赛策略和选拔参赛运动员提供参考。</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体育测量评价作为体育科学研究的重要领域，可以促进相关学科之间的交流与合作，推动体育科研的深入发展。</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监控运动训练过程</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预测运动成绩</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促进体育科研和学术交流</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体育测量评价的意义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体育测量评价的基本原理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测量评价的定义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测量评价是对某一事物或现象进行定量或定性的描述和判断。</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在体育领域中，测量评价是对运动员的身体素质、运动技能、运动成绩等进行测量和评估的过程。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6" r="16626"/>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身体形态测量</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身体素质测量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运动技能测量</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运动成绩测量</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体育测量评价的分类</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包括身高、体重、坐高、胸围等指标，用于评估运动员的身体形态和发育水平。</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包括技术动作的规范性、协调性、稳定性等指标，用于评估运动员的运动技能水平。</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包括力量、速度、耐力、柔韧性等指标，用于评估运动员的身体素质水平。</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包括比赛成绩、训练成绩等指标，用于评估运动员的竞技水平和训练效果。</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92" r="16792"/>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体育测量评价应遵循客观性原则，确保评价结果不受主观因素的影响。</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客观性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准确性</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可重复性</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有效性</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体育测量评价应确保测量工具和方法的准确性，以获得可靠的测量结果。</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体育测量评价应具有可重复性，即在不同时间或不同条件下进行测量时，能获得相似的结果。</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体育测量评价应确保所测量的指标能有效地反映运动员的实际水平或表现。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体育测量评价的科学性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体育测量评价的方法与技术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生理测量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包括心率、血压、肺活量等生理指标的测量，用于评估运动员的心血管系统、呼吸系统等的功能状态。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身体形态测量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通过测量身高、体重、体脂率、骨骼结构等指标，评估运动员的身体形态和发育水平。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身体素质测量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包括力量、速度、耐力、柔韧性等身体素质的测量，用于全面评估运动员的运动能力。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测量方法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625" r="146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以大量同龄、同性别、同种族人群的平均水平作为评价标准，用于判断个体在群体中的相对位置。</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常模参照标准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以专家或优秀运动员的表现作为评价标准，用于判断个体是否达到某一特定水平或标准。</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效标参照标准</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根据个体的年龄、性别、训练年限等因素制定个性化的评价标准，用于跟踪和评估运动员的长期发展。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发展性评价标准</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https://d.book118.com/086220102020010050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2024-09-15T05:44:26.832</cp:lastPrinted>
  <dcterms:created xsi:type="dcterms:W3CDTF">2024-09-14T21:44:26Z</dcterms:created>
  <dcterms:modified xsi:type="dcterms:W3CDTF">2024-09-14T21:44:28Z</dcterms:modified>
</cp:coreProperties>
</file>