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E4CBD-FC55-418B-B779-5BA2C2AC5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A35E05-069F-4806-9D82-34354BC8E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53E97-0074-4403-BB59-E356133AA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02E85-DC05-45AC-AF15-5C0F7F454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EAC54-8D03-47F5-888E-32561667B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B39E46-162D-4492-B8FB-A7D92087F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36DA9-6B09-496C-8B9F-751CE8B80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63B5B-13E7-4465-8648-672D2BB4E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FBC6AA-91D6-4085-A9FF-8D5B0B971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272A13-BE24-4624-A9B5-0F3937391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E6F04A-B6C1-4BFA-9E43-5CF31600D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2101210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国际货物运输与保险课件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国际货物保险概述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国际货物运输中的风险与应对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国际货物保险的风险与应对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国际货物运输与保险的未来发展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66" r="11866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国际货物运输是指跨越国界的货物运输，包括海运、空运、陆运和铁路运输等多种方式。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国际货物运输具有跨国性、复杂性和多样性，需要遵守不同国家的法律法规和运输规定，同时还要考虑货物的性质、运输距离、运输时间等因素。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海运是国际货物运输的主要方式之一，具有运量大、成本低、适应性强等优点，适用于各种大宗货物的运输。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海运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空运具有速度快、灵活性强、安全可靠等优点，适用于急需物资、高价值货物和鲜活商品的运输。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陆运具有运输距离短、成本低、方便快捷等优点，适用于小批量货物的近距离运输。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陆运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铁路运输具有运量大、成本低、稳定性好等优点，适用于大宗货物的中远距离运输。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铁路运输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承运人根据托运人的要求，将货物装载到指定的运输工具上，并确保货物的安全和完好。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托运人向承运人提供货物的名称、数量、重量、体积、价值等信息，并签订运输合同。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承运人按照约定的运输方式和路线，将货物运送到目的地。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在货物运输过程中，为了保障货物的安全和减少损失，托运人和收货人可以向保险公司投保。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卸货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承运人将货物卸下，并将货物交付给收货人。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运输流程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国际货物保险概述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保险是一种经济保障机制，通过集合风险和分散风险，为被保险人在经济生活中可能遭受的财产和人身安全提供保障。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保险具有互助性、契约性和科学性的特点，可以为被保险人提供经济补偿和风险管理服务。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按业务承保方式分类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原保险、再保险、共同保险和重复保险。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按保险标的分类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财产保险、人身保险、责任保险和信用保险等。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按实施方式分类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自愿保险和强制保险。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保险的种类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保险的流程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填写投保单，提供相关资料。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保险公司核保，决定是否接受投保。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投保人选择保险公司和保险产品。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保险的流程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保险公司开始承担保险责任，提供风险管理服务。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双方签订保险合同，缴纳保费。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保险公司进行理赔，支付保险金给被保险人或受益人。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在保险期间内，如发生保险事故，被保险人及时通知保险公司并提供相关资料。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国际货物运输中的风险与应对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https://d.book118.com/086221012102010040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2024-09-06T17:15:39.128</cp:lastPrinted>
  <dcterms:created xsi:type="dcterms:W3CDTF">2024-09-06T09:15:39Z</dcterms:created>
  <dcterms:modified xsi:type="dcterms:W3CDTF">2024-09-06T09:15:41Z</dcterms:modified>
</cp:coreProperties>
</file>