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4B1AB-DCEE-49AE-8426-0EC67FB31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1A51B-5660-436B-BBD4-EEA227E75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EB350-7D72-48E5-A1CD-5CE1D108F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B6676-C273-4BFA-9A1E-E050AF0B9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54668-0CD2-404F-8725-4FB47DFDE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01457D-7C77-46C9-B208-20B00DC0B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C6B4B3-FAC1-41DA-9AE9-04728426E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3A8B9-925D-432B-9618-25C8D9049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59F53-CE30-4C2E-A427-222052972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FE4B2-F190-4DE4-8010-EEFB54F44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2FB56-133C-4897-BEFF-54AA92AD2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2123011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水利工程验收规范的质量要求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水利工程验收概述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水利工程验收的质量要求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水利工程验收的检测方法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水利工程验收的合格判定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水利工程验收的资料整理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水利工程验收概述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确保水利工程符合设计要求和质量标准，保障工程安全可靠运行。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及时发现和纠正工程中存在的问题，提高工程质量。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促进工程顺利移交，为后续管理维护提供保障。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国家相关法律法规和技术标准。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水利工程建设合同和设计文件。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水利工程质量监督报告和检测数据。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验收的依据和标准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验收前的准备工作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成立验收委员会、制定验收计划、明确验收标准和程序等。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现场检查与检测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对水利工程的各个部位进行实地检查和检测，确保工程质量和安全。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资料审查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对工程建设过程中的相关资料进行审查，包括施工记录、检测报告、质量评定等。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讨论与评价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对检查和检测结果进行讨论和评价，提出存在的问题和改进意见。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形成验收意见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根据讨论和评价结果，形成验收意见，确定水利工程是否达到质量要求。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验收的程序和内容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水利工程验收的质量要求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水利工程应符合国家及行业相关质量标准，确保工程的安全性、稳定性和耐久性。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水利工程应满足设计要求，符合国家环境保护和节能减排的相关政策。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水利工程应按照相关法律法规和标准进行质量检测和验收，确保工程质量和安全。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水利工程的质量标准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水利工程的外观应整洁、美观，符合设计要求。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水利工程的外观质量应无明显缺陷和损伤，无明显色差、裂缝、剥落等现象。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水利工程的外观质量应与周围环境协调，符合景观要求。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水利工程的外观质量要求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水利工程应具备正常运行的能力，各项设备、设施应符合设计要求。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水利工程的运行应安全、稳定，无重大安全隐患。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水利工程的运行应满足设计要求的各项性能指标，如流量、水位、发电量等。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水利工程的运行质量要求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水利工程验收的检测方法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https://d.book118.com/086221230114010055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2024-09-22T23:52:43.669</cp:lastPrinted>
  <dcterms:created xsi:type="dcterms:W3CDTF">2024-09-22T15:52:43Z</dcterms:created>
  <dcterms:modified xsi:type="dcterms:W3CDTF">2024-09-22T15:52:45Z</dcterms:modified>
</cp:coreProperties>
</file>