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75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F6086A-1160-4CF4-81F7-70D85C763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744C5D-A009-4A9A-9977-75FB31715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52A798-6CD4-4144-AA3C-934788CD5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9BADDF-97DB-4979-8F27-3B01D1068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4DC299F-D21A-4300-B5BC-550D984A1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FD24F90-DC6E-4A9E-85ED-26E59CD87A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8B7C096-4C5C-41DE-95E4-2CFE911449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6DF2FF-D645-4E7C-9CF0-4460B2031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BCF7A1-4A82-42E2-A1D2-D834A6E129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D2B770-1AE0-478D-9633-7ADD3E1AC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02F29-107C-416F-8D5C-646F73448C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9" name="图片 8" descr="图片4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546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3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slideLayout" Target="../slideLayouts/slideLayout12.xml" /><Relationship Id="rId5" Type="http://schemas.openxmlformats.org/officeDocument/2006/relationships/notesSlide" Target="../notesSlides/notesSlide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Layout" Target="../slideLayouts/slideLayout18.xml" /><Relationship Id="rId7" Type="http://schemas.openxmlformats.org/officeDocument/2006/relationships/notesSlide" Target="../notesSlides/notesSlide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3.xml" /><Relationship Id="rId7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14" Type="http://schemas.openxmlformats.org/officeDocument/2006/relationships/image" Target="../media/image3.jpeg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tags" Target="../tags/tag94.xml" /><Relationship Id="rId18" Type="http://schemas.openxmlformats.org/officeDocument/2006/relationships/slideLayout" Target="../slideLayouts/slideLayout18.xml" /><Relationship Id="rId19" Type="http://schemas.openxmlformats.org/officeDocument/2006/relationships/notesSlide" Target="../notesSlides/notesSlide10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11.xml" /><Relationship Id="rId7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6222110212010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2419985" y="1632585"/>
            <a:ext cx="8130540" cy="1269365"/>
          </a:xfrm>
          <a:noFill/>
        </p:spPr>
        <p:txBody>
          <a:bodyPr anchor="ctr" anchorCtr="0"/>
          <a:lstStyle/>
          <a:p>
            <a:pPr lvl="0"/>
            <a:r>
              <a:rPr lang="zh-CN" altLang="zh-CN"/>
              <a:t>智能医疗的精准医学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4453255" y="4485640"/>
            <a:ext cx="4064000" cy="119888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/>
              <a:t>汇报人：</a:t>
            </a:r>
            <a:r>
              <a:rPr lang="en-US" altLang="zh-CN"/>
              <a:t>  </a:t>
            </a:r>
            <a:endParaRPr lang="en-US" altLang="zh-CN"/>
          </a:p>
          <a:p>
            <a:pPr>
              <a:lnSpc>
                <a:spcPct val="200000"/>
              </a:lnSpc>
            </a:pPr>
            <a:r>
              <a:rPr lang="zh-CN" altLang="en-US"/>
              <a:t>时间：</a:t>
            </a:r>
            <a:r>
              <a:rPr lang="en-US" altLang="zh-CN"/>
              <a:t>2024</a:t>
            </a:r>
            <a:r>
              <a:rPr lang="zh-CN" altLang="en-US"/>
              <a:t>年</a:t>
            </a:r>
            <a:r>
              <a:rPr lang="en-US" altLang="zh-CN"/>
              <a:t>X</a:t>
            </a:r>
            <a:r>
              <a:rPr lang="zh-CN" altLang="en-US"/>
              <a:t>月</a:t>
            </a:r>
            <a:endParaRPr lang="zh-CN" altLang="en-US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3"/>
          <p:cNvSpPr/>
          <p:nvPr/>
        </p:nvSpPr>
        <p:spPr>
          <a:xfrm>
            <a:off x="765798" y="169696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目录"/>
          <p:cNvSpPr>
            <a:spLocks noGrp="1"/>
          </p:cNvSpPr>
          <p:nvPr>
            <p:ph type="title" idx="4294967295"/>
          </p:nvPr>
        </p:nvSpPr>
        <p:spPr>
          <a:xfrm>
            <a:off x="883920" y="1814195"/>
            <a:ext cx="2991485" cy="2125980"/>
          </a:xfrm>
        </p:spPr>
        <p:txBody>
          <a:bodyPr>
            <a:noAutofit/>
          </a:bodyPr>
          <a:lstStyle/>
          <a:p>
            <a:r>
              <a:rPr lang="zh-CN" altLang="en-US" sz="4800"/>
              <a:t>目</a:t>
            </a:r>
            <a:r>
              <a:rPr lang="en-US" altLang="zh-CN" sz="4800"/>
              <a:t>   </a:t>
            </a:r>
            <a:r>
              <a:rPr lang="zh-CN" altLang="en-US" sz="4800"/>
              <a:t>录</a:t>
            </a:r>
            <a:endParaRPr lang="zh-CN" altLang="en-US" sz="4800"/>
          </a:p>
        </p:txBody>
      </p:sp>
      <p:sp>
        <p:nvSpPr>
          <p:cNvPr id="23" name="content"/>
          <p:cNvSpPr txBox="1"/>
          <p:nvPr/>
        </p:nvSpPr>
        <p:spPr>
          <a:xfrm>
            <a:off x="4057015" y="1246505"/>
            <a:ext cx="7692390" cy="452183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24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MiSans Heavy" panose="00000a00000000000000" charset="-122"/>
                <a:sym typeface="+mn-ea"/>
              </a:rPr>
              <a:t>第1章  智能医疗的背景
第2章  智能医疗的技术应用
第3章  智能医疗的未来发展
第4章  智能医疗的影响与挑战
第5章  智能医疗的应用案例
第6章  智能医疗的总结与展望</a:t>
            </a:r>
            <a:endParaRPr lang="zh-CN" altLang="en-US" sz="24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MiSans Heavy" panose="00000a00000000000000" charset="-122"/>
              <a:sym typeface="+mn-ea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3525751" y="309119"/>
            <a:ext cx="15240" cy="623951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01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第1章 智能医疗的背景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传统医疗依靠医生经验和患者描述症状进行诊断，而智能医疗利用人工智能等技术，通过大数据分析和机器学习进行诊断。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传统医疗与智能医疗的区别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智能医疗的发展历程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20世纪90年代，智能医疗技术开始出现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随着技术的不断进步，智能医疗渐渐应用于各个领域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智能医疗的优势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提高医疗效率，缩短诊断时间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提升诊断精准度，减少误诊率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智能医疗的挑战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 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数据安全和隐私保护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 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 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技术应用和医疗伦理问题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智能医疗的未来发展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随着人工智能技术的不断突破和医疗领域的深度融合，智能医疗将在未来发挥更加重要的作用，为人类健康保驾护航。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02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第2章 智能医疗的技术应用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图像识别技术在智能医疗中起着至关重要的作用。通过利用深度学习算法进行医学影像分析，可以提高肿瘤、眼底病变等疾病的诊断精准度，帮助医生更快速、更准确地做出诊断和治疗计划。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图像识别技术在智能医疗中的应用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基因测序技术在智能医疗中的应用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根据个体基因信息制定治疗方案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个体化治疗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利用基因测序数据预测患病风险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预测疾病风险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辅助医生做出更科学的临床决策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指导临床决策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恢复功能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帮助患者控制假肢
实现身体部分功能恢复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治疗功能障碍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帮助治疗帕金森症症状
改善神经系统功能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促进康复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辅助神经康复治疗
提高康复效果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脑机接口技术在智能医疗中的应用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实现直接交互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帮助患者恢复日常生活功能
改善重度残障患者生活质量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大数据分析技术在智能医疗中的应用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分析海量医疗数据，挖掘潜在规律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发现医疗规律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辅助医生进行更精准的疾病诊断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提高诊断精准度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根据数据为患者制定个性化治疗方案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个性化治疗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智能医疗的未来发展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随着人工智能、大数据等技术的不断发展，智能医疗将在未来发挥更加重要的作用。通过不断创新和应用最新技术，智能医疗有望为患者提供更准确、更个性化的治疗方案，提高医疗服务效率，推动医疗行业的进步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03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第3章 智能医疗的未来发展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基于人工智能的个性化治疗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25145" y="2163445"/>
            <a:ext cx="5839460" cy="404685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个性化治疗是智能医疗的重要发展方向之一。通过结合患者基因、生活习惯等数据，医生可以为患者提供定制的治疗方案，从而提高治疗效果，减少不良反应的发生。个性化治疗将为患者带来更精准、更有效的医疗体验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pic>
        <p:nvPicPr>
          <p:cNvPr id="101" name="图片 100"/>
          <p:cNvPicPr/>
          <p:nvPr/>
        </p:nvPicPr>
        <p:blipFill>
          <a:blip r:embed="rId3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363970" y="647700"/>
            <a:ext cx="5562600" cy="556260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医患沟通的智能化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331720"/>
            <a:ext cx="270954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自动记录与分析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53606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智能语音识别技术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850900" y="4749800"/>
            <a:ext cx="279336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减少误解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850265" y="395605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提高效率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4012565" y="2331720"/>
            <a:ext cx="263842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改善医患关系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4013200" y="153797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增进互信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4002405" y="4749800"/>
            <a:ext cx="280479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4002405" y="395414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189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4301570" y="217511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1242140" y="45646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4222830" y="45798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6743065" y="1537970"/>
            <a:ext cx="4323080" cy="365379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智能穿戴设备在医疗中的应用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提供数据支持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实时监测患者健康状况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实现智能医疗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提高医疗效率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及时响应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帮助医生调整治疗方案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980805" y="1439545"/>
            <a:ext cx="2973070" cy="1027430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5962650" y="1440815"/>
            <a:ext cx="2879090" cy="102616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2866390" y="1440180"/>
            <a:ext cx="2689860" cy="1027430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355600" y="1441450"/>
            <a:ext cx="2510790" cy="102616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3149600" y="182181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3365500" y="1819275"/>
            <a:ext cx="2042795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全面诊断信息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3336925" y="2511425"/>
            <a:ext cx="2067560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支持更准确诊断
改善医学影像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612902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6381115" y="1819275"/>
            <a:ext cx="256413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未来趋势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6344920" y="2511425"/>
            <a:ext cx="20961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应用广泛
创新技术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9148445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9540240" y="1819275"/>
            <a:ext cx="253365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9407525" y="2511425"/>
            <a:ext cx="207708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医学图像识别技术的未来发展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499110" y="1819275"/>
            <a:ext cx="2217420" cy="5842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增强现实技术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462915" y="2511425"/>
            <a:ext cx="208343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实现三维显示
提供更直观信息</a:t>
            </a:r>
            <a:endParaRPr lang="en-US" altLang="zh-CN" sz="1600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智能医疗的发展离不开创新技术的应用。人工智能、大数据分析等技术的不断突破，为医疗行业带来了前所未有的机遇与挑战。未来，智能医疗将更加普及，为人们的健康提供更全面的保障。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智能医疗的创新技术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-635"/>
            <a:ext cx="12192000" cy="6858635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1468755" y="1489075"/>
            <a:ext cx="1583055" cy="968375"/>
          </a:xfrm>
          <a:noFill/>
        </p:spPr>
        <p:txBody>
          <a:bodyPr>
            <a:noAutofit/>
          </a:bodyPr>
          <a:lstStyle/>
          <a:p>
            <a:r>
              <a:rPr lang="zh-CN" altLang="en-US" sz="2400"/>
              <a:t>04</a:t>
            </a:r>
            <a:endParaRPr lang="zh-CN" altLang="en-US" sz="24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468755" y="2930525"/>
            <a:ext cx="938466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r>
              <a:rPr sz="4500"/>
              <a:t>第4章 智能医疗的影响与挑战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14" name="Freeform 14"/>
          <p:cNvSpPr/>
          <p:nvPr/>
        </p:nvSpPr>
        <p:spPr>
          <a:xfrm>
            <a:off x="394861" y="91188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https://d.book118.com/086222110212010101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UNIT_ISCONTENTSTITLE" val="1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4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DIAGRAM_GROUP_CODE" val="l1-1"/>
  <p:tag name="KSO_WM_UNIT_PRESET_TEXT" val="目录"/>
</p:tagLst>
</file>

<file path=ppt/tags/tag68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HIGHLIGHT" val="0"/>
  <p:tag name="KSO_WM_UNIT_COMPATIBLE" val="0"/>
  <p:tag name="KSO_WM_UNIT_DIAGRAM_ISNUMVISUAL" val="0"/>
  <p:tag name="KSO_WM_UNIT_DIAGRAM_ISREFERUNIT" val="0"/>
  <p:tag name="KSO_WM_UNIT_INDEX" val="1_1_1"/>
  <p:tag name="KSO_WM_TEMPLATE_CATEGORY" val="custom"/>
  <p:tag name="KSO_WM_TEMPLATE_INDEX" val="20230230"/>
  <p:tag name="KSO_WM_UNIT_LAYERLEVEL" val="1_1_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DIAGRAM_GROUP_CODE" val="l1-1"/>
  <p:tag name="KSO_WM_UNIT_TYPE" val="l_h_a"/>
  <p:tag name="KSO_WM_UNIT_ID" val="custom20230230_4*l_h_a*1_1_1"/>
  <p:tag name="KSO_WM_DIAGRAM_VERSION" val="3"/>
  <p:tag name="KSO_WM_UNIT_PRESET_TEXT" val="添加目录标题"/>
  <p:tag name="KSO_WM_DIAGRAM_MAX_ITEMCNT" val="8"/>
  <p:tag name="KSO_WM_DIAGRAM_MIN_ITEMCNT" val="2"/>
  <p:tag name="KSO_WM_DIAGRAM_VIRTUALLY_FRAME" val="{&quot;height&quot;:450.75,&quot;left&quot;:62.9,&quot;top&quot;:98.15,&quot;width&quot;:1061.6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SLIDE_ID" val="custom20230230_4"/>
  <p:tag name="KSO_WM_TEMPLATE_SUBCATEGORY" val="29"/>
  <p:tag name="KSO_WM_TEMPLATE_MASTER_TYPE" val="0"/>
  <p:tag name="KSO_WM_TEMPLATE_COLOR_TYPE" val="0"/>
  <p:tag name="KSO_WM_SLIDE_ITEM_CNT" val="4"/>
  <p:tag name="KSO_WM_SLIDE_INDEX" val="4"/>
  <p:tag name="KSO_WM_TAG_VERSION" val="1.0"/>
  <p:tag name="KSO_WM_BEAUTIFY_FLAG" val="#wm#"/>
  <p:tag name="KSO_WM_TEMPLATE_CATEGORY" val="custom"/>
  <p:tag name="KSO_WM_TEMPLATE_INDEX" val="20230230"/>
  <p:tag name="KSO_WM_SLIDE_LAYOUT" val="a_b_l"/>
  <p:tag name="KSO_WM_SLIDE_LAYOUT_CNT" val="1_1_1"/>
  <p:tag name="KSO_WM_SLIDE_TYPE" val="contents"/>
  <p:tag name="KSO_WM_SLIDE_SUBTYPE" val="diag"/>
  <p:tag name="KSO_WM_DIAGRAM_GROUP_CODE" val="l1-1"/>
  <p:tag name="KSO_WM_SLIDE_DIAGTYPE" val="l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5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319.20000610351565,&quot;left&quot;:36.45,&quot;top&quot;:143.25,&quot;width&quot;:914.25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438.5,&quot;left&quot;:50.08133858267716,&quot;top&quot;:120.9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                                              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22</Slides>
  <Notes>11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Wingdings</vt:lpstr>
      <vt:lpstr>Calibri Light</vt:lpstr>
      <vt:lpstr>黑体</vt:lpstr>
      <vt:lpstr>MiSans Heavy</vt:lpstr>
      <vt:lpstr>Office Theme</vt:lpstr>
      <vt:lpstr>智能医疗的精准医学</vt:lpstr>
      <vt:lpstr>目   录</vt:lpstr>
      <vt:lpstr>第1章 智能医疗的背景</vt:lpstr>
      <vt:lpstr> </vt:lpstr>
      <vt:lpstr>智能医疗的发展历程</vt:lpstr>
      <vt:lpstr>智能医疗的优势</vt:lpstr>
      <vt:lpstr>智能医疗的挑战</vt:lpstr>
      <vt:lpstr>智能医疗的未来发展</vt:lpstr>
      <vt:lpstr>第2章 智能医疗的技术应用</vt:lpstr>
      <vt:lpstr> </vt:lpstr>
      <vt:lpstr>基因测序技术在智能医疗中的应用</vt:lpstr>
      <vt:lpstr>脑机接口技术在智能医疗中的应用</vt:lpstr>
      <vt:lpstr>大数据分析技术在智能医疗中的应用</vt:lpstr>
      <vt:lpstr>智能医疗的未来发展</vt:lpstr>
      <vt:lpstr>第3章 智能医疗的未来发展</vt:lpstr>
      <vt:lpstr>基于人工智能的个性化治疗</vt:lpstr>
      <vt:lpstr>医患沟通的智能化</vt:lpstr>
      <vt:lpstr>智能穿戴设备在医疗中的应用</vt:lpstr>
      <vt:lpstr>医学图像识别技术的未来发展</vt:lpstr>
      <vt:lpstr> </vt:lpstr>
      <vt:lpstr>第4章 智能医疗的影响与挑战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2024-09-26T10:32:12.304</cp:lastPrinted>
  <dcterms:created xsi:type="dcterms:W3CDTF">2024-09-26T02:32:12Z</dcterms:created>
  <dcterms:modified xsi:type="dcterms:W3CDTF">2024-09-26T02:32:14Z</dcterms:modified>
</cp:coreProperties>
</file>