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4E1D3-9701-4C54-9437-32B75AB1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D8A1B-DAD9-4B89-A62B-0FF46201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68839-A518-4272-ABA9-9A18AB324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6FD98-8A0A-4D2F-84AE-FE552E89B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6EF00-4BBD-4A4C-8AFA-446924947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A86915-5897-4177-98C6-7FF6FEA31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DEFFA-901F-4D72-B497-E449AB768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C99A9-D03E-44C7-9FA4-D4E0D0842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C5CC0-B3AB-4665-B4BD-74CA3C02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6FA1B-73F8-4698-8C79-698F06104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3B67-AE48-4F9A-8D69-7947FAF13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222021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制冷用空调管项目建议书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产品方案与技术路线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总结回顾与展望未来合作前景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随着全球气候变暖和经济发展，制冷行业规模不断扩大，涉及领域日益广泛，包括家用、商用和工业用制冷设备。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制冷技术不断创新，环保、节能和高效成为发展重点，如采用新型制冷剂、提高设备能效等。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物联网、大数据和人工智能等技术在制冷行业的应用，推动行业向智能化、数字化转型。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市场上存在众多空调管生产商，竞争激烈，但高品质、个性化定制和快速响应市场需求的能力成为竞争优势。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客户对空调管的性能、质量、价格和交货期等方面有较高要求，需要生产商具备相应的生产能力和服务水平。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空调管作为制冷设备的重要组成部分，市场需求稳定增长，尤其在亚洲、非洲等新兴市场具有较大潜力。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空调管市场需求分析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目标：通过本项目，旨在研发和生产具有高性能、环保、耐用的制冷用空调管，满足市场需求，提升公司竞争力。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成功开发出符合市场需求的高品质空调管产品；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建立完善的生产线和技术支持体系，确保产品质量和交货期；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拓展销售渠道，提高品牌知名度和市场份额；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实现项目经济效益和社会效益的双赢。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产品方案与技术路线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铜管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重量轻，易于安装，成本较低，但导热性和耐腐蚀性相对较差。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成本低，绝缘性能好，但易老化，需要定期更换。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导热性好，耐腐蚀，使用寿命长，但成本较高。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强度高，耐腐蚀，使用寿命长，但价格昂贵。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空调管产品种类及特点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955" r="389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利用制冷剂在蒸发器和冷凝器之间的相变过程，吸收和释放热量，达到降温的目的。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广泛应用于家用空调、商用空调、工业制冷等领域。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制冷技术原理及应用范围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采用先进的制冷技术和高效的空调管材料，提高制冷效率和节能性能。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能够显著降低能耗和运行成本，符合绿色环保和可持续发展的要求。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优化空调管的结构设计和生产工艺，提高产品的可靠性和耐久性。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能够减少维修和更换的频率，降低维护成本和使用风险。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加强空调管的智能化和自动化生产，提高生产效率和产品质量。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能够缩短生产周期，降低生产成本，提高产品的竞争力和市场占有率。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生产设备与工艺流程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高精度铜管切割机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自动焊接机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内表面清洗机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外表面处理设备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主要生产设备介绍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用于将铜管按照精确长度进行切割，确保管子的尺寸精度。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专门清洗铜管内壁，去除杂质和油污，保证管内清洁度。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用于管子的连接，采用先进的自动焊接技术，确保焊接质量和效率。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对铜管外表面进行抛光、除锈、喷涂等处理，提高管子外观质量和耐腐蚀性。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选用优质铜材，进行检验和分类。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原材料准备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切割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清洗与去油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42" r="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使用高精度切割机将铜管按照要求长度切割。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对切割后的铜管进行内外壁清洗，去除油污和杂质。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工艺流程图及说明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成型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通过专业设备对铜管进行弯曲、扩口等成型操作。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焊接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采用自动焊接机对需要连接的管子进行焊接。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检验与测试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对成品进行压力测试、外观检查等多项检测，确保产品质量。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7. 包装与入库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合格产品进行包装，并入库等待发货。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工艺流程图及说明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严格控制原材料质量，确保铜材成分和性能符合标准。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焊接质量监控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对焊接过程进行实时监控，确保焊接质量和强度。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对成品进行全面检测，包括压力测试、外观检查等，确保产品质量符合要求。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保持生产环境清洁，控制温度和湿度等环境因素，减少产品缺陷和不良率。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关键质量控制点设置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市场营销策略与渠道拓展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针对工厂、仓库等工业环境，提供专业定制的制冷用空调管解决方案，强调产品的耐腐蚀性、稳定性和高效性。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针对家庭用户，提供适用于家庭环境的制冷用空调管产品，强调产品的舒适性、节能性和易安装性。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商业用户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针对商业场所，如办公室、酒店、商场等，提供高性能、耐用的制冷用空调管产品，满足大面积制冷需求。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利用社交媒体、行业论坛、博客等网络平台进行品牌推广和产品宣传，吸引潜在客户的关注。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参加展会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参加国内外相关行业展会，展示制冷用空调管产品和技术实力，与潜在客户和合作伙伴建立联系。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与房地产开发商、建筑设计院等相关企业合作，共同推广制冷用空调管产品，扩大市场份额。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品牌推广及宣传手段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https://d.book118.com/086222202111010042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2024-09-09T20:34:24.593</cp:lastPrinted>
  <dcterms:created xsi:type="dcterms:W3CDTF">2024-09-09T12:34:24Z</dcterms:created>
  <dcterms:modified xsi:type="dcterms:W3CDTF">2024-09-09T12:34:26Z</dcterms:modified>
</cp:coreProperties>
</file>