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45F1E8-E53E-46ED-94D7-AE1D6750DF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E7E3E4-F329-4395-85A7-157D996E7F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E04D34-4E54-4683-8F4A-0438E3BD74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7D51A2-D641-4CD6-A4F6-975886CA33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CBF099-A2E5-4178-A51C-416115006D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0B1EBE-BF60-4148-B2CD-AEEFA850B3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1FF045-6881-4D0D-BF6A-4C9BFDA914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1B748C-1FFF-48CE-890A-4D3BABB03F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9B75B5-E523-43C0-8FD9-5D6E9C1681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ED301E-6D47-4809-A3E5-97C7DAC49B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BEF5B7-2468-4FFB-8AA3-5CA67CAB96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22313524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水工金属结构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水工金属结构概述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水工金属结构材料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水工金属结构设计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水工金属结构制造工艺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水工金属结构安装与调试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水工金属结构检测与维护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水工金属结构发展趋势与展望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水工金属结构概述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水工金属结构是指应用于水利工程中，承受水压力、水流冲刷、水锤冲击等荷载作用，具有足够强度、刚度和稳定性的金属结构。</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根据使用功能和结构形式的不同，水工金属结构可分为闸门、拦污栅、压力钢管、升船机等类型。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水工金属结构的发展经历了从简单到复杂、从单一到多样化的过程。随着水利工程建设的不断发展和技术进步，水工金属结构的种类和规模不断增加，结构形式也日益多样化。</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水工金属结构已经成为水利工程建设中不可或缺的重要组成部分。在各类水利工程中，如水库、水电站、堤防、治河工程等，都有广泛的应用。同时，随着新材料、新工艺、新技术的不断涌现，水工金属结构的性能和质量也在不断提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水工金属结构广泛应用于各类水利工程中，如水库的泄洪、放水、发电等功能的实现，水电站的引水、尾水等系统的建设，堤防的防洪、排涝等作用的发挥，以及治河工程中的河道整治、分洪等措施的实施。</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应用领域</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水工金属结构在水利工程中发挥着重要的作用。首先，它是实现水利工程功能的关键设备之一，直接关系到工程的安全和效益。其次，水工金属结构的设计和制造水平体现了国家水利科技和工业发展的水平。最后，随着全球水资源日益紧缺和生态环境问题的日益严重，加强水工金属结构的研究和应用对于提高水资源利用效率、保护生态环境具有重要意义。</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意义</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水工金属结构材料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碳素钢</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具有良好的强度和塑性，易于加工和焊接，广泛应用于水工金属结构中。</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低合金高强度钢</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具有较高的强度和韧性，耐腐蚀性较好，适用于大型水工金属结构。</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耐候钢</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具有良好的耐大气腐蚀性能，适用于露天或潮湿环境中的水工金属结构。</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钢材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具有良好的铸造性能和减震性能，常用于制造水泵壳体、阀门等水工金属结构件。</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球墨铸铁</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具有较高的强度、韧性和耐腐蚀性，适用于制造承受较大压力和冲击的水工金属结构件。</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灰铸铁</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铸铁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铝合金</a:t>
              </a:r>
            </a:p>
          </p:txBody>
        </p:sp>
      </p:grpSp>
      <p:grpSp>
        <p:nvGrpSpPr>
          <p:cNvPr id="29" name="Group 29"/>
          <p:cNvGrpSpPr/>
          <p:nvPr/>
        </p:nvGrpSpPr>
        <p:grpSpPr>
          <a:xfrm>
            <a:off x="0" y="0"/>
            <a:ext cx="0" cy="0"/>
          </a:xfrm>
        </p:grpSpPr>
      </p:grpSp>
      <p:sp>
        <p:nvSpPr>
          <p:cNvPr id="30" name="AutoShape 30"/>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6" name="Connector 36"/>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1" b="166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具有高强度、耐腐蚀、重量轻等优点，适用于制造需要承受较大压力和腐蚀的水工金属结构件，如管道、储罐等。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由不同性质的材料层叠而成，可综合利用各层材料的优点，提高结构的整体性能，适用于制造需要承受复杂应力的水工金属结构件。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复合材料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层压复合材料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纤维增强复合材料</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水工金属结构设计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经济合理原则</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在满足安全性和稳定性的前提下，尽量降低结构造价，提高经济效益。</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美观环保原则</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注重结构与环境的协调，追求结构造型的美观和环保。</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适用耐久原则</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根据工程需求和使用环境，选择适当的材料和结构形式，确保结构具有足够的耐久性和适用性。</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安全可靠原则</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确保水工金属结构在各种荷载和环境条件下具有足够的安全性和稳定性。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结构设计原则与方法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有限元分析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利用有限元方法对水工金属结构进行应力、变形等性能分析，为结构优化提供依据。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结构优化算法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采用遗传算法、粒子群算法等优化算法，对水工金属结构进行形状、尺寸等参数优化，提高结构性能。</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可靠性分析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考虑荷载、材料性能等不确定性因素，对水工金属结构进行可靠性分析，确保结构安全可靠。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结构分析与优化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疲劳与断裂力学在设计中应用</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针对水工金属结构的疲劳和断裂问题，采取相应的防护措施，如增加结构冗余度、采用高性能材料等，提高结构的抗疲劳和抗断裂能力。</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疲劳与断裂防护措施</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基于疲劳损伤理论和实验数据，对水工金属结构进行疲劳寿命预测，为结构维护和更换提供依据。</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疲劳寿命预测</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采用断裂力学方法评估水工金属结构的断裂韧性，防止结构在极端荷载下发生脆性断裂。</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断裂韧性评估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04</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水工金属结构制造工艺</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https://d.book118.com/086223135243010045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2024-09-15T00:16:25.304</cp:lastPrinted>
  <dcterms:created xsi:type="dcterms:W3CDTF">2024-09-14T16:16:25Z</dcterms:created>
  <dcterms:modified xsi:type="dcterms:W3CDTF">2024-09-14T16:16:27Z</dcterms:modified>
</cp:coreProperties>
</file>