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B8975-79A5-44C8-A80F-7F6E72E4E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F3D2-8807-4428-AA26-6CBB7749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724E3-9E8F-4C7B-8CEE-6FA260DF9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6A92E-5BE3-48C8-88C2-1B4B1CFC2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4CC1D-D524-4E53-A5AA-14103B501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70C55-3AA2-4975-BEC0-36EF1A8D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22F30-4620-4A41-ACF4-F9ADE34D3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8DA05-4889-4466-BA7A-51CB65F7C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CC25D-62E2-4F48-A018-C97F91B28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22FF-BBA5-45C0-87BC-3B041FB49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A4309-FE8C-4E5D-9628-A86E2F3DF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252130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第三节采购管理组织与采购者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采购管理组织概述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采购者角色与职责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采购流程中各方协作关系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采购决策过程与影响因素分析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供应商选择与评价体系建设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案例分析：成功企业采购管理实践分享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采购管理组织概述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采购管理组织是企业内部设立的专门负责采购活动的部门或团队，旨在确保企业采购活动的有效性和高效性。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采购管理组织的主要职能包括制定采购计划、选择供应商、谈判采购合同、监控采购过程、评估采购绩效等。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采购管理组织定义与职能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组织结构设计应明确采购目标，确保采购活动与企业战略相一致。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根据采购活动的不同环节和职能，合理划分岗位职责，实现分工协作。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权责对等原则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赋予采购人员相应的权力和责任，实现权责对等，提高采购效率。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组织结构设计应具有一定的灵活性，以适应市场变化和企业发展需求。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采购管理组织结构设计原则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采购部门设置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根据企业规模和业务需求，可设立独立的采购部门或隶属于其他部门（如供应链管理部门）的采购团队。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采购部门应配备具有采购专业知识和技能的采购人员，包括采购经理、采购专员、谈判专家等，以满足采购活动的需求。同时，可根据需要聘请外部顾问或专家提供支持和指导。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采购部门设置及人员配置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采购者角色与职责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集中采购者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负责整个企业或组织的采购活动，具有采购规模大、议价能力强、采购流程标准化等特点。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分散采购者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各业务部门或分支机构自行负责采购，具有灵活性强、响应速度快等特点，但可能导致采购成本高、管理难度大。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混合采购者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结合集中采购和分散采购的优势，根据采购物品的性质、价值等因素，灵活选择采购方式。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负责供应商的选择、评估、谈判和合同签订等工作，确保供应商的质量和信誉。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负责采购成本的分析、预算和控制等工作，确保采购成本在合理范围内。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负责采购订单的下达、跟进和验收等工作，确保采购活动的顺利进行。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负责收集、整理和分析各部门或分支机构的采购需求，确保采购活动的针对性和有效性。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采购者职责与权限划分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采购经理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需要具备战略眼光、团队管理和协调能力，能够制定并执行采购策略，确保采购活动的整体效益。培训重点包括采购管理理论、供应商管理技巧、谈判技巧等。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需要具备市场分析、供应商选择和评估等能力，能够协助采购经理完成各项采购任务。培训重点包括市场分析技巧、供应商评估方法、采购流程等。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需要具备严谨的工作态度和专业技能，能够按照验收标准对采购物品进行严格的检查。培训重点包括验收标准、验收流程、不合格品处理等。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关键岗位能力要求及培训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采购流程中各方协作关系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加强内部沟通与协作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建立有效的内部沟通机制，促进各部门之间的信息共享与协作，提高采购效率。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建立内部评估与反馈机制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定期对内部协作关系进行评估，及时发现问题并进行改进，确保内部协作关系的稳定与持续优化。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明确内部采购流程与职责分工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建立清晰的采购流程，明确各部门在采购过程中的职责与分工，确保流程顺畅、高效。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内部协作关系建立与维护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制定明确的供应商选择标准，对潜在供应商进行全面评估，确保选择到优质、可靠的供应商。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供应商分类管理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根据供应商的综合实力、信誉等因素，对供应商进行分类管理，实施不同的合作策略。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与优质供应商建立长期合作关系，签订长期供货协议，确保采购的稳定性和持续性。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外部供应商合作策略制定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https://d.book118.com/086225213030010052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2024-09-18T08:44:38.676</cp:lastPrinted>
  <dcterms:created xsi:type="dcterms:W3CDTF">2024-09-18T00:44:38Z</dcterms:created>
  <dcterms:modified xsi:type="dcterms:W3CDTF">2024-09-18T00:44:40Z</dcterms:modified>
</cp:coreProperties>
</file>