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9F46219-6217-48DC-855D-7424CE06F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D46626-BACB-4873-89CF-0F87C43FA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885890-D4D4-4717-AB95-35FE2B52E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1FA6CD8-EE17-44CD-AE3F-D9BF620102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54B13A-FDA2-4CE7-A9F9-CF5B6E3F0B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01DC13-D9EA-4E9D-B3D4-5D7A48EC8A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7E55F1-8AF0-4467-A873-B6A63AAF7EB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8A542E-B12A-4304-A4C3-1D54A5AE9A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936405-4990-41B5-8084-B274B7F2224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375E55-009B-4D40-9BB0-E5B7A070F5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755BCD-AA78-4589-86C3-1605A0F4CE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3003104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责任与安全双向选择</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汇报人：XX</a:t>
            </a:r>
          </a:p>
        </p:txBody>
      </p:sp>
      <p:sp>
        <p:nvSpPr>
          <p:cNvPr id="4" name="TextBox 4"/>
          <p:cNvSpPr txBox="1"/>
          <p:nvPr/>
        </p:nvSpPr>
        <p:spPr>
          <a:xfrm>
            <a:off x="4001506" y="3109993"/>
            <a:ext cx="30765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lumMod val="75000"/>
                    <a:lumOff val="25000"/>
                    <a:alpha val="100000"/>
                  </a:schemeClr>
                </a:solidFill>
                <a:latin typeface="STKaiti"/>
                <a:ea typeface="STKaiti"/>
                <a:cs typeface="STKait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引言</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责任与安全的关系</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双向选择的原则与实践</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责任在安全中的作用与影响</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安全在责任中的体现与要求</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双向选择的策略与方法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引言</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7503" b="2750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社会发展需求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随着社会的进步和发展，人们对于责任和安全的要求越来越高，这不仅是个人发展的需要，也是社会和谐稳定的基石。</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法律法规要求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各国政府都制定了相应的法律法规，要求企业和个人必须履行相应的责任，确保安全，以保护公众的利益。</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企业自身需求</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对于企业而言，履行责任、确保安全不仅是法律法规的要求，也是企业自身发展的需要，能够提高企业的声誉和竞争力。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8344" r="1834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通过宣传和教育，提高人们的责任意识，使其认识到履行责任的重要性。</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提高责任意识</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建立完善的安全管理制度和机制，确保各项安全措施得到有效执行。</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加强安全管理</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通过履行责任、确保安全，促进社会的和谐稳定，为经济发展和社会进步创造良好的环境。</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促进社会和谐</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将责任和安全作为可持续发展的重要组成部分，推动经济、社会和环境的协调发展。</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推动可持续发展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责任与安全的关系</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责任心</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指个人对自己和他人、对家庭和集体、对国家和社会所负责任的认识、情感和信念，以及与之相应的遵守规范、承担责任和履行义务的自觉态度。</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责任感</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指个人对自己所担负职责的认知和感受，是一种自觉主动地做好分内分外一切有益事情的精神状态。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负责任</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指具备做事的良心和责任感，对人和事都能有正确的反应和具有慈悲与智慧。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9625" r="96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5292" r="52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9958" r="995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责任的定义与内涵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833" r="11833"/>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指人们头脑中建立起来的生产必须安全的观念，即人们在生产活动中各种各样有可能对自己或他人造成伤害的外在环境条件的一种戒备和警觉的心理状态。</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安全意识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指做好准备和保护，以应付攻击或者避免受害，从而使被保护对象处于没有危险、不受侵害、不出事故的安全状态。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安全防范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指通过采取一系列措施，确保人员、财产、信息等的安全，防止或减少危险和损失的发生。</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安全保障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安全的概念与外延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只有具备强烈的责任感，才能时刻保持对安全的关注和重视，从而采取积极的措施来确保安全。</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责任感是安全的前提</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确保安全不仅是对自己负责，也是对他人和社会负责的表现。一个负责任的人或组织，必然会重视并采取有效的措施来保障安全。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安全是责任的体现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责任感能够推动人们更加关注安全，而安全的环境和条件也能够增强人们的责任感和使命感。</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责任与安全相互促进</a:t>
            </a:r>
          </a:p>
        </p:txBody>
      </p:sp>
      <p:pic>
        <p:nvPicPr>
          <p:cNvPr id="9" name="Picture 9"/>
          <p:cNvPicPr>
            <a:picLocks noChangeAspect="1"/>
          </p:cNvPicPr>
          <p:nvPr/>
        </p:nvPicPr>
        <p:blipFill>
          <a:blip r:embed="rId2"/>
          <a:srcRect l="14625" r="1462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责任与安全的关系分析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双向选择的原则与实践</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双方都有权自主决定是否建立责任与安全关系，不受任何外部强制。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自愿原则</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平等原则</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互利原则</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4542" b="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双方在责任与安全关系中地位平等，享有同等的权利和义务。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双方通过责任与安全的双向选择，实现各自利益的最大化。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双向选择的原则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企业在选择供应商或合作伙伴时，应充分考虑其安全管理和责任履行情况，确保合作过程中的安全风险得到有效控制。</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企业安全责任选择</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个人在选择工作或生活环境时，应关注相关安全因素，主动承担起个人安全责任，确保自身安全。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个人安全责任选择</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政府在选择监管对象时，应依据企业的安全表现和责任履行情况，实施差异化监管措施，提高监管效率。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政府安全监管选择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双向选择的实践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信息不对称挑战</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双方在选择过程中可能存在信息不对称问题，导致选择失误。对策包括加强信息披露和透明度建设，提高双方的信息获取能力。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责任界定不清挑战</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在责任与安全关系中，双方责任界定可能存在模糊地带。对策包括明确责任边界和划分标准，建立责任追究机制。</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安全风险不可控挑战</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在某些情况下，安全风险可能超出双方的控制范围。对策包括加强风险评估和预警机制建设，提高应对突发事件的能力。</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双向选择的挑战与对策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责任在安全中的作用与影响</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https://d.book118.com/086230031045010044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2024-09-12T14:03:04.986</cp:lastPrinted>
  <dcterms:created xsi:type="dcterms:W3CDTF">2024-09-12T06:03:05Z</dcterms:created>
  <dcterms:modified xsi:type="dcterms:W3CDTF">2024-09-12T06:03:07Z</dcterms:modified>
</cp:coreProperties>
</file>