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37CAE-3A74-454B-867F-DE8F0E449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2ABAA-2C36-45D0-A806-F83C8D93E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93108-BC7B-465C-9962-43DECB1CF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BA023-7B32-4C61-B820-28A9A6A02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8E50E6-4EBC-4A2D-B4A8-7695AA2FB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27FA83-C3F3-49FE-9353-9558717EF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3691A3-E0B2-4C3F-88E2-0E2D9E8FB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E4672-A4EB-413C-9647-6D35DE36D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76EB8-E40E-43CB-9C47-F3587CE21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9DA76-146C-433D-8BFD-54E306E8F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78CBE-61B7-42BC-ADAE-BC13F3EF0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31203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护理项目管理改善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护理项目管理现状分析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护理项目管理改善方案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实施护理项目管理改善的预期效果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实施护理项目管理改善的可行性分析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140" b="28140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随着社会老龄化加剧，护理行业需求不断增长，对护理服务的质量和效率提出了更高的要求。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在护理服务中，项目管理面临诸多挑战，如资源分配、人员培训、服务质量监控等。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护理项目管理的挑战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75" r="13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促进护理行业发展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优化护理项目管理有助于提高整个护理行业的服务水平，推动行业健康发展。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通过改善护理项目管理，可以优化资源配置，提高服务效率，从而提升护理服务质量。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项目管理改善有助于规范护理操作流程，降低护理风险，从而保障患者的安全。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护理项目管理现状分析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61" r="186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7" r="155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988" r="1598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627" r="1862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当前护理项目管理的问题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医院资源有限，导致护理人员和设备配置不足，影响护理质量。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部门间沟通不畅，导致信息传递不及时，影响护理工作的协调和效率。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护理工作流程不规范，导致工作效率低下，影响护理质量。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护理人员培训不足，导致专业技能和知识水平不足，影响护理质量。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资源配置不足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流程不规范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培训不足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367" r="1036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14" r="11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医院管理体制不健全，缺乏有效的监督和管理机制。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管理体制不健全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护理人员素质参差不齐，部分人员缺乏专业素养和责任心。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医院信息化程度低，影响信息传递和沟通效率。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信息化程度低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资源配置不合理，导致部分科室资源不足，影响护理质量。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资源配置不合理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影响患者满意度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护理过程中的疏忽和失误可能引发医疗纠纷，增加医院风险。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增加医疗纠纷风险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影响医护人员士气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阻碍医院发展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护理质量不佳阻碍医院的发展和声誉建设。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护理质量不佳直接影响患者满意度，导致患者流失和不良口碑。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护理质量不佳影响医护人员士气，导致工作积极性下降。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护理项目管理改善方案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加强部门间的沟通与合作，形成高效的工作流程。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合理配置人力资源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根据项目需求，合理分配护理人员，确保工作负荷均衡。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建立扁平化组织结构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减少管理层级，提高决策效率和执行力。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39" r="43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优化护理项目组织结构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制定统一的护理操作流程和规范，确保服务质量。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标准化操作流程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根据护理人员的工作能力和经验，合理安排排班表。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优化排班制度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定期对护理项目进行质量检查和评估，及时发现问题并改进。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强化质量控制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完善护理项目流程管理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组织定期的护理技能培训和知识更新，提高护理人员的专业水平。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根据护理人员的个人需求和能力，提供个性化的培训计划。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设立奖励和晋升机制，激发护理人员的学习和工作积极性。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提高护理人员培训水平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https://d.book118.com/086231203214010040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2024-09-07T09:56:57.521</cp:lastPrinted>
  <dcterms:created xsi:type="dcterms:W3CDTF">2024-09-07T01:56:57Z</dcterms:created>
  <dcterms:modified xsi:type="dcterms:W3CDTF">2024-09-07T01:56:59Z</dcterms:modified>
</cp:coreProperties>
</file>