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C58A-2A46-4B1A-B615-823D78A2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E976A-D648-48BF-88F4-C944CF74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D4727-FBE1-4510-946A-EC49CF05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F10C6-1865-404E-90D1-1040ED4F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ADA53-45B1-4EC7-B386-B2B2E44D7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AB096-C42C-4BF3-861E-275C6E23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AC7E6-94B7-4912-817B-D176DE64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F8DEA-9EA4-41D3-888B-CCE73A27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B04D0-9E0E-4A5A-B5C4-E8F9899F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38B60-6563-466F-8B8A-4F2FC7FF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141EA-C536-472E-AA6D-9A21B237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32015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冬季呼吸道疾病的免疫监测与预警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免疫监测技术与方法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预警模型构建与应用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冬季呼吸道疾病免疫监测实践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冬季呼吸道疾病预警实践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了解冬季呼吸道疾病的流行趋势和特征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评估人群的免疫水平和呼吸道疾病的易感性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为制定有效的预防和控制策略提供科学依据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04" r="1220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常见的呼吸道疾病类型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呼吸道疾病的症状和体征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如感冒、流感、支气管炎、肺炎等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如飞沫传播、接触传播等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如发热、咳嗽、呼吸困难等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免疫监测技术与方法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免疫学指标检测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通过检测血清中特异性抗体的水平和类型，评估个体对呼吸道病毒的免疫应答状态。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利用流式细胞术等技术，检测外周血中免疫细胞的数量、比例和活化状态，反映机体的细胞免疫水平。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检测血清中炎症因子的含量，如白细胞介素、肿瘤坏死因子等，以评估呼吸道疾病引起的炎症反应程度。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抗体检测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细胞免疫检测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炎症因子检测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蛋白质组学分析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分子生物学技术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利用高通量测序技术，对病毒基因进行全基因组测序，分析病毒基因变异和进化趋势，为疫苗研发和抗病毒治疗提供依据。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通过质谱等技术，研究病毒和宿主细胞的蛋白质组成及其相互作用，揭示病毒致病的分子机制。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采用实时荧光定量PCR等技术，对呼吸道病毒进行快速、灵敏的核酸检测，实现早期发现和预警。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生物信息学分析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利用生物信息学方法对大量免疫学、分子生物学数据进行挖掘和分析，发现潜在的生物标志物和治疗靶点。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预测模型构建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基于机器学习等算法，构建预测模型，对冬季呼吸道疾病的流行趋势进行预测和预警。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网络药理学分析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通过网络药理学方法，研究药物与病毒、宿主细胞之间的相互作用网络，为抗病毒药物研发和临床用药提供参考。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预警模型构建与应用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基于统计学方法的预警模型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利用历史数据建立时间序列模型，预测未来趋势。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分析影响呼吸道疾病的因素，建立回归模型进行预测。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对患者进行分类，识别高风险人群和地区。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利用SVM分类器对患者进行分类和预测。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随机森林（Random Forest）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利用多棵决策树的组合进行预测，提高预测精度。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利用神经网络模型对大量数据进行学习，发现数据中的隐藏规律。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基于机器学习的预警模型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将预警模型应用于实际数据中，提供实时的预警和监测。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采用准确率、召回率、F1值等指标对模型进行评估和优化。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随着数据的不断更新和变化，定期对模型进行更新和改进，提高预警的准确性。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预警模型的应用与评估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https://d.book118.com/086232015153010050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2024-09-16T02:19:28.279</cp:lastPrinted>
  <dcterms:created xsi:type="dcterms:W3CDTF">2024-09-15T18:19:28Z</dcterms:created>
  <dcterms:modified xsi:type="dcterms:W3CDTF">2024-09-15T18:19:30Z</dcterms:modified>
</cp:coreProperties>
</file>