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5A94B0C-CFE6-4047-9486-310330FB39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288543-04BD-4601-A54A-C4B36C6997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0AFDFEE-4679-473D-BF4D-ED9F334BA9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65C0F44-3372-4E95-983C-C2E784AAF6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76AAEF2-3563-4058-B10C-4591A85628B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266161E-A677-4DB7-8979-DCBE2EB17BE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383A3C6-0375-43B4-B199-86CBBA98AB3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E1D5AE-0AF5-4237-B1CA-9DD812C614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0D218C-5CC3-43E4-91E8-EA7CC78C53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326A68-71E0-4D33-A31B-FBE1D7E9A4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33C26F-200C-4EC8-B66E-76FC31E548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6232145110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全面质量管理在全球竞争中的应用</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2024-01-06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全球竞争中的质量挑战</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全面质量管理的方法与工具</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全面质量管理在企业中的应用</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全面质量管理在供应链中的应用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全面质量管理在服务业中的应用</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全面质量管理在全球竞争中的优势与挑战</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满足客户需求</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客户对产品和服务的质量要求不断提高，企业需要不断改进和优化自身质量管理体系以满足客户需求。</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提升企业竞争力</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全面质量管理有助于企业降低成本、提高效率、优化资源配置，从而提升企业在全球市场的竞争力。</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应对全球化竞争压力</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随着全球化进程的加速，企业面临来自世界各地的竞争压力，提高产品和服务质量成为应对竞争的关键。</a:t>
            </a:r>
          </a:p>
        </p:txBody>
      </p:sp>
      <p:pic>
        <p:nvPicPr>
          <p:cNvPr id="10" name="Picture 10"/>
          <p:cNvPicPr>
            <a:picLocks noChangeAspect="1"/>
          </p:cNvPicPr>
          <p:nvPr/>
        </p:nvPicPr>
        <p:blipFill>
          <a:blip r:embed="rId2"/>
          <a:srcRect l="14375" r="1437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全面质量管理是一种以客户为中心，全员参与、全过程控制、全面改进的质量管理方法。它强调预防为主、持续改进、追求卓越，旨在提高企业的整体绩效和竞争力。</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提高产品和服务质量</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通过全面质量管理，企业可以系统地控制和改进产品和服务的质量，减少缺陷和失误，提高客户满意度。</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降低成本</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全面质量管理强调预防缺陷和减少浪费，有助于降低生产成本、库存成本和质量成本。</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提高效率</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通过优化流程、提高员工素质和采用先进技术，全面质量管理可以提高企业的生产效率和运营效率。</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增强企业竞争力</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全面质量管理有助于企业在全球市场中树立良好形象，吸引更多客户和合作伙伴，从而提升企业的竞争力和市场份额。</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全面质量管理的定义和重要性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全球竞争中的质量挑战</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供应链复杂性</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全球化使得供应链更加复杂，涉及多个国家和供应商，增加了质量管理的难度和复杂性。</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标准差异</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不同国家和地区的质量标准和法规存在差异，企业需要适应并满足各种标准，以确保产品在全球市场的竞争力。</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文化差异</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全球化经营中，企业需要面对不同文化背景的消费者和员工，质量管理策略需要考虑到文化差异对质量观念和行为的影响。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全球化带来的质量挑战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消费者越来越注重产品的个性化和定制化，企业需要能够快速响应并满足消费者的个性化需求。</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个性化需求</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消费者对产品品质的要求不断提高，对产品的可靠性、耐用性和安全性等方面有更高的期望。</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品质追求</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随着环保意识的普及，消费者更加关注产品的环保性能和可持续性，企业需要在质量管理中考虑到环保因素。</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环保意识</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消费者需求的变化</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新技术如人工智能、大数据、物联网等的应用为质量管理提供了新的手段和方法，企业可以利用这些技术提高产品质量和生产效率。</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新技术应用</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智能制造和自动化技术的发展使得生产过程更加精准和可控，有助于提高产品的一致性和稳定性。</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智能化生产</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数字化管理手段如ERP、PLM等的应用可以实现质量数据的实时采集、分析和处理，提高质量管理的效率和准确性。</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数字化管理</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技术创新对质量的影响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全面质量管理的方法与工具</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处理（Act）</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对检查出的问题进行处理，总结经验教训，提出改进措施，并将未解决的问题提交给下一个PDCA循环。</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计划（Plan）</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明确目标，制定计划，确定实现目标所需的资源和方法。</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执行（Do）</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按照计划实施，记录执行过程中的数据和问题。</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检查（Check）</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对执行结果进行检查，与预期目标进行比较，找出差距和问题。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PDCA循环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六西格玛管理</a:t>
              </a:r>
            </a:p>
          </p:txBody>
        </p:sp>
      </p:grpSp>
      <p:grpSp>
        <p:nvGrpSpPr>
          <p:cNvPr id="41" name="Group 41"/>
          <p:cNvGrpSpPr/>
          <p:nvPr/>
        </p:nvGrpSpPr>
        <p:grpSpPr>
          <a:xfrm>
            <a:off x="4398507" y="1008278"/>
            <a:ext cx="3394996" cy="490334"/>
            <a:chOff x="4398507" y="1008278"/>
            <a:chExt cx="3394996" cy="490334"/>
          </a:xfrm>
        </p:grpSpPr>
        <p:sp>
          <p:nvSpPr>
            <p:cNvPr id="42" name="TextBox 42"/>
            <p:cNvSpPr txBox="1"/>
            <p:nvPr/>
          </p:nvSpPr>
          <p:spPr>
            <a:xfrm>
              <a:off x="4398507" y="100827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分析（Analyze）</a:t>
              </a:r>
            </a:p>
          </p:txBody>
        </p:sp>
      </p:grpSp>
      <p:grpSp>
        <p:nvGrpSpPr>
          <p:cNvPr id="43" name="Group 43"/>
          <p:cNvGrpSpPr/>
          <p:nvPr/>
        </p:nvGrpSpPr>
        <p:grpSpPr>
          <a:xfrm>
            <a:off x="4630337" y="1360840"/>
            <a:ext cx="2931336" cy="1654845"/>
            <a:chOff x="4630337" y="1360840"/>
            <a:chExt cx="2931336" cy="1654845"/>
          </a:xfrm>
        </p:grpSpPr>
        <p:sp>
          <p:nvSpPr>
            <p:cNvPr id="44" name="TextBox 44"/>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运用统计技术对数据进行分析，找出问题的根本原因和影响因素。</a:t>
              </a:r>
            </a:p>
          </p:txBody>
        </p:sp>
      </p:grpSp>
      <p:grpSp>
        <p:nvGrpSpPr>
          <p:cNvPr id="45" name="Group 45"/>
          <p:cNvGrpSpPr/>
          <p:nvPr/>
        </p:nvGrpSpPr>
        <p:grpSpPr>
          <a:xfrm>
            <a:off x="1070038" y="1975579"/>
            <a:ext cx="3394996" cy="490334"/>
            <a:chOff x="1070038" y="1975579"/>
            <a:chExt cx="3394996" cy="490334"/>
          </a:xfrm>
        </p:grpSpPr>
        <p:sp>
          <p:nvSpPr>
            <p:cNvPr id="46" name="TextBox 46"/>
            <p:cNvSpPr txBox="1"/>
            <p:nvPr/>
          </p:nvSpPr>
          <p:spPr>
            <a:xfrm>
              <a:off x="1070038"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测量（Measure）</a:t>
              </a:r>
            </a:p>
          </p:txBody>
        </p:sp>
      </p:grpSp>
      <p:grpSp>
        <p:nvGrpSpPr>
          <p:cNvPr id="47" name="Group 47"/>
          <p:cNvGrpSpPr/>
          <p:nvPr/>
        </p:nvGrpSpPr>
        <p:grpSpPr>
          <a:xfrm>
            <a:off x="1301868" y="2328140"/>
            <a:ext cx="2931336" cy="1654845"/>
            <a:chOff x="1301868" y="2328140"/>
            <a:chExt cx="2931336" cy="1654845"/>
          </a:xfrm>
        </p:grpSpPr>
        <p:sp>
          <p:nvSpPr>
            <p:cNvPr id="48" name="TextBox 48"/>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收集数据，进行测量系统分析，评估当前过程能力和绩效。</a:t>
              </a:r>
            </a:p>
          </p:txBody>
        </p:sp>
      </p:grpSp>
      <p:grpSp>
        <p:nvGrpSpPr>
          <p:cNvPr id="49" name="Group 49"/>
          <p:cNvGrpSpPr/>
          <p:nvPr/>
        </p:nvGrpSpPr>
        <p:grpSpPr>
          <a:xfrm>
            <a:off x="303771" y="4161775"/>
            <a:ext cx="3394996" cy="490334"/>
            <a:chOff x="303771" y="4161775"/>
            <a:chExt cx="3394996" cy="490334"/>
          </a:xfrm>
        </p:grpSpPr>
        <p:sp>
          <p:nvSpPr>
            <p:cNvPr id="50" name="TextBox 50"/>
            <p:cNvSpPr txBox="1"/>
            <p:nvPr/>
          </p:nvSpPr>
          <p:spPr>
            <a:xfrm>
              <a:off x="303771"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定义（Define）</a:t>
              </a:r>
            </a:p>
          </p:txBody>
        </p:sp>
      </p:grpSp>
      <p:grpSp>
        <p:nvGrpSpPr>
          <p:cNvPr id="51" name="Group 51"/>
          <p:cNvGrpSpPr/>
          <p:nvPr/>
        </p:nvGrpSpPr>
        <p:grpSpPr>
          <a:xfrm>
            <a:off x="535601" y="4514336"/>
            <a:ext cx="2931336" cy="1654845"/>
            <a:chOff x="535601" y="4514336"/>
            <a:chExt cx="2931336" cy="1654845"/>
          </a:xfrm>
        </p:grpSpPr>
        <p:sp>
          <p:nvSpPr>
            <p:cNvPr id="52" name="TextBox 52"/>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明确问题，确定改进目标，识别关键质量特性和相关方需求。</a:t>
              </a:r>
            </a:p>
          </p:txBody>
        </p:sp>
      </p:grpSp>
      <p:grpSp>
        <p:nvGrpSpPr>
          <p:cNvPr id="53" name="Group 53"/>
          <p:cNvGrpSpPr/>
          <p:nvPr/>
        </p:nvGrpSpPr>
        <p:grpSpPr>
          <a:xfrm>
            <a:off x="7733442" y="1975579"/>
            <a:ext cx="3394996" cy="490334"/>
            <a:chOff x="7733442" y="1975579"/>
            <a:chExt cx="3394996" cy="490334"/>
          </a:xfrm>
        </p:grpSpPr>
        <p:sp>
          <p:nvSpPr>
            <p:cNvPr id="54" name="TextBox 54"/>
            <p:cNvSpPr txBox="1"/>
            <p:nvPr/>
          </p:nvSpPr>
          <p:spPr>
            <a:xfrm>
              <a:off x="7733442"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改进（Improve）</a:t>
              </a:r>
            </a:p>
          </p:txBody>
        </p:sp>
      </p:grpSp>
      <p:grpSp>
        <p:nvGrpSpPr>
          <p:cNvPr id="55" name="Group 55"/>
          <p:cNvGrpSpPr/>
          <p:nvPr/>
        </p:nvGrpSpPr>
        <p:grpSpPr>
          <a:xfrm>
            <a:off x="7965273" y="2328140"/>
            <a:ext cx="2931336" cy="1654845"/>
            <a:chOff x="7965273" y="2328140"/>
            <a:chExt cx="2931336" cy="1654845"/>
          </a:xfrm>
        </p:grpSpPr>
        <p:sp>
          <p:nvSpPr>
            <p:cNvPr id="56" name="TextBox 56"/>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针对根本原因制定改进措施，实施解决方案，验证改进效果。</a:t>
              </a:r>
            </a:p>
          </p:txBody>
        </p:sp>
      </p:grpSp>
      <p:grpSp>
        <p:nvGrpSpPr>
          <p:cNvPr id="57" name="Group 57"/>
          <p:cNvGrpSpPr/>
          <p:nvPr/>
        </p:nvGrpSpPr>
        <p:grpSpPr>
          <a:xfrm>
            <a:off x="8451818" y="4161775"/>
            <a:ext cx="3394996" cy="490334"/>
            <a:chOff x="8451818" y="4161775"/>
            <a:chExt cx="3394996" cy="490334"/>
          </a:xfrm>
        </p:grpSpPr>
        <p:sp>
          <p:nvSpPr>
            <p:cNvPr id="58" name="TextBox 58"/>
            <p:cNvSpPr txBox="1"/>
            <p:nvPr/>
          </p:nvSpPr>
          <p:spPr>
            <a:xfrm>
              <a:off x="8451818"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控制（Control）</a:t>
              </a:r>
            </a:p>
          </p:txBody>
        </p:sp>
      </p:grpSp>
      <p:grpSp>
        <p:nvGrpSpPr>
          <p:cNvPr id="59" name="Group 59"/>
          <p:cNvGrpSpPr/>
          <p:nvPr/>
        </p:nvGrpSpPr>
        <p:grpSpPr>
          <a:xfrm>
            <a:off x="8683648" y="4514336"/>
            <a:ext cx="2931336" cy="1654845"/>
            <a:chOff x="8683648" y="4514336"/>
            <a:chExt cx="2931336" cy="1654845"/>
          </a:xfrm>
        </p:grpSpPr>
        <p:sp>
          <p:nvSpPr>
            <p:cNvPr id="60" name="TextBox 60"/>
            <p:cNvSpPr txBox="1"/>
            <p:nvPr/>
          </p:nvSpPr>
          <p:spPr>
            <a:xfrm>
              <a:off x="8683648"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建立控制计划，监控过程稳定性和绩效，确保持续改进。</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9406" r="940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6587" r="658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识别并消除生产过程中的各种浪费，如过度生产、等待、运输、库存等。</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消除浪费</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通过不断改进生产流程、提高生产效率和质量，降低成本，提高客户满意度。</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持续改进</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鼓励员工积极参与改进活动，发挥他们的创造力和主动性。</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员工参与</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以客户需求为导向，快速响应市场变化，提供个性化的产品和服务。</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客户需求驱动</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精益生产</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质量功能展开（QFD）</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将客户需求转化为设计要求、零部件特性、工艺要求和生产要求的多层次演绎分析方法。</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田口方法</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通过稳健设计提高产品质量的工程方法，强调在设计阶段就考虑产品的稳健性和抗干扰能力。</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故障模式与影响分析（FMEA）</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对潜在故障模式及其对系统或产品性能的影响进行分析和评估的方法。</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其他质量管理工具</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04</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全面质量管理在企业中的应用</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明确质量目标</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根据企业愿景和市场需求，制定明确的质量目标，如产品合格率、客户满意度等。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制定质量计划</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为实现质量目标，制定详细的质量计划，包括资源分配、时间表、责任人等。</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评估与调整</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定期对质量战略进行评估，根据评估结果进行调整和优化，确保战略的有效性。</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制定质量战略</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依据国际标准和行业最佳实践，构建适合企业的质量管理体系框架。</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确定质量管理体系框架</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明确质量管理流程，包括质量策划、质量控制、质量保证和质量改进等环节。</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制定质量管理流程</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建立和完善质量管理制度，确保质量管理工作的规范化和制度化。</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完善质量管理制度</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构建质量管理体系</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https://d.book118.com/086232145110010033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121</Paragraphs>
  <Slides>19</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19</vt:i4>
      </vt:variant>
    </vt:vector>
  </HeadingPairs>
  <TitlesOfParts>
    <vt:vector baseType="lpstr" size="24">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2024-09-02T00:40:20.189</cp:lastPrinted>
  <dcterms:created xsi:type="dcterms:W3CDTF">2024-09-01T16:40:20Z</dcterms:created>
  <dcterms:modified xsi:type="dcterms:W3CDTF">2024-09-01T16:40:22Z</dcterms:modified>
</cp:coreProperties>
</file>