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B236BB-BBBB-4D3C-9E55-36AFF5A0D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6473E-1788-4B5A-91C8-D815219BFB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6A2571-D42B-40A5-B003-6B5A117B37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7F8755-EE7A-4095-A4F5-1EDE77EF07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6A2219-1A02-406E-AD5C-A39412F133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B12F75-26DA-408D-B25B-479BA8925B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F36FEC-C7DB-4575-9DC1-AA91A67D8B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F7AB54-08DD-4569-B92C-3CC52F73D0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2C662A-90E7-498C-9CC8-D47CF53D0D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C2C05B-8AA2-4366-A169-7E97BBCD5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23D0C3-67D9-4E72-AC1B-EE86FDD36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23221301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固定成本与变动成本</a:t>
            </a:r>
          </a:p>
        </p:txBody>
      </p:sp>
      <p:sp>
        <p:nvSpPr>
          <p:cNvPr id="9" name="TextBox 9"/>
          <p:cNvSpPr txBox="1"/>
          <p:nvPr/>
        </p:nvSpPr>
        <p:spPr>
          <a:xfrm>
            <a:off x="4575687" y="4281643"/>
            <a:ext cx="22383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汇报人：AA</a:t>
            </a:r>
          </a:p>
        </p:txBody>
      </p:sp>
      <p:sp>
        <p:nvSpPr>
          <p:cNvPr id="10" name="TextBox 10"/>
          <p:cNvSpPr txBox="1"/>
          <p:nvPr/>
        </p:nvSpPr>
        <p:spPr>
          <a:xfrm>
            <a:off x="7177067" y="4281643"/>
            <a:ext cx="20193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成本概念简介</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固定成本分析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变动成本分析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成本在企业决策中应用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成本控制方法与技巧</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总结与展望</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成本概念简介</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成本定义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成本是企业在生产经营过程中为获取另一项资产或达到某个目的而发生的各项耗费，这些耗费能够用货币准确计量，并且最终需要从企业的收入中得到补偿。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成本分类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根据成本与业务量的关系，成本可以分为固定成本、变动成本和混合成本。其中，固定成本和变动成本是最基本的两种成本形态。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固定成本是指在一定时期内和一定业务量范围内，不受业务量增减变动影响而能保持不变的成本。例如，企业的厂房租金、管理人员工资等。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变动成本是指在一定时期和一定业务量范围内，其总额随业务量成正比例变动的成本。例如，直接材料费、生产工人的计件工资等。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固定成本与变动成本概念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变动成本</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固定成本</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8000" r="18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优化资源配置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通过对成本的核算和分析，企业可以了解各项资源的消耗情况，进而优化资源配置，提高资源利用效率。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决策依据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成本是企业进行各项决策的重要依据，如产品定价决策、生产决策、投资决策等。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衡量经营成果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成本是衡量企业经营成果的重要因素之一，通过比较不同时期的成本数据，可以评估企业的经营管理水平和经济效益。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企业运营中成本作用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通过有效的成本管理与控制，企业可以降低不必要的耗费，增加盈利空间，提高经济效益。</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提高经济效益</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在激烈的市场竞争中，较低的成本意味着企业可以以更低的价格提供产品或服务，从而增强市场竞争力。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增强竞争力</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成本管理与控制有助于企业实现可持续发展目标，通过降低资源消耗和减少环境污染等方式，提高企业的社会责任感和环保形象。</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促进可持续发展</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成本管理与控制意义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固定成本分析</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固定资产折旧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人工成本</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租赁费用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其他费用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固定成本构成要素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包括设备、房产等长期资产在使用过程中的价值损耗。</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企业租赁场地、设备等产生的费用。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如管理人员、技术人员等相对固定的工资支出。</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如保险、税费、专利费等在一定时期内相对稳定的支出。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823" r="3082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在一定时期内，固定成本总额相对稳定，不受产量或销量变化的影响。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企业规模、生产工艺、管理水平、政策环境等都会对固定成本产生影响。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影响因素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固定成本特点与影响因素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845" r="1584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通过合理安排生产计划，减少设备闲置时间，降低单位产品承担的固定成本。</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提高设备利用率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优化管理流程，降低管理层级，减少不必要的人工成本支出。</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精简人员机构</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根据企业实际情况，合理选择租赁或购买设备、场地等，以降低固定成本。</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租赁与购买决策优化</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关注政策动态，合理利用税收、补贴等优惠政策，降低企业固定成本负担。</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充分利用政策优惠</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固定成本优化策略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某制造企业通过引入自动化设备，提高生产效率，降低人工成本，实现了固定成本的优化。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某租赁企业通过对市场需求的精准把握，合理调整租赁策略，实现了固定成本的降低。</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某互联网企业通过优化管理流程、精简人员机构等措施，有效降低了固定成本支出。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案例分析：降低固定成本实践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变动成本分析</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直接材料</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随产量变化而变化的原材料、零部件等费用。</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变动制造费用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随产量变化而变化的间接生产费用，如水电费、维修费等。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直接人工</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随产量变化而变化的生产工人工资、福利等费用。</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变动成本构成要素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438" r="254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变动成本总额随产量变动而成正比例变动，单位变动成本保持不变。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影响因素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产品生产工艺、原材料价格波动、生产规模调整等。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变动成本特点与影响因素</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通过改进生产工艺、提高生产效率来降低单位产品的变动成本。</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优化生产工艺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加强供应链管理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提高生产自动化水平</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加强成本管理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优化原材料采购、降低库存成本，减少不必要的浪费。</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引入自动化设备、减少人工干预，降低人工成本。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建立完善的成本管理制度，对变动成本进行实时监控和分析。</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变动成本优化策略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https://d.book118.com/086232213012010044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2024-09-12T06:16:07.212</cp:lastPrinted>
  <dcterms:created xsi:type="dcterms:W3CDTF">2024-09-11T22:16:07Z</dcterms:created>
  <dcterms:modified xsi:type="dcterms:W3CDTF">2024-09-11T22:16:09Z</dcterms:modified>
</cp:coreProperties>
</file>