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8DA4C-FFDA-4D50-AE93-56895414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E8F66-1F94-4ED1-8F03-83C5EE4DF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D2C47-424E-4166-AD89-4EECFDFF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1DE21-D38C-4A0C-BC03-9EA9013C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C83EC-4F83-4768-B55B-472E3909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2862D-740D-40F4-8E93-1A6AD06EA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3253CD-8211-496A-84A1-1015C6811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6E071-02F3-447B-B671-E79165B70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5A6CD-69A0-4D9E-B116-283B71DE4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D5D2C-9EB4-4E65-91B7-1226C0500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8A5E3-19FF-4A43-A39E-85CEC90A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331001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云计算安全风险的预警与防范培训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云计算安全风险评估与预警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云计算安全风险防范策略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云计算安全实践案例分析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云计算安全挑战与未来趋势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309" b="1530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云计算定义与发展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云计算是一种基于互联网的计算方式，通过虚拟化技术将计算资源（如服务器、存储、网络等）汇聚成资源池，按需提供给用户使用。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云计算经历了从萌芽期、过热期、低谷期、复苏期到成熟期的发展历程，现已成为企业和组织重要的IT基础设施。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随着云计算技术的不断发展和应用，云计算服务市场规模不断扩大，预计未来几年将继续保持高速增长。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由于云计算服务通常涉及大量敏感数据，因此数据泄露是云计算面临的主要安全威胁之一。攻击者可能通过漏洞利用、恶意软件感染等方式窃取数据。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虚拟化技术漏洞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虚拟化技术是云计算的核心技术之一，但也存在一些安全漏洞。攻击者可能利用虚拟化漏洞逃逸虚拟机监控，进而攻击宿主机或其他虚拟机。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DDoS攻击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云计算服务通常具有高可用性和可扩展性，但也容易成为DDoS攻击的目标。攻击者可能通过大量请求拥塞云计算服务网络带宽或资源，导致服务不可用。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身份认证和访问控制不足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云计算服务通常采用多租户模式，不同租户之间的数据和应用程序可能存在安全隐患。如果身份认证和访问控制机制不完善，攻击者可能冒充合法用户访问敏感数据。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云计算面临的安全威胁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云计算安全对于保障用户数据安全至关重要，一旦发生数据泄露或损坏，将对用户造成巨大损失。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维护系统稳定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云计算系统通常涉及大量用户和应用程序，系统稳定性对于用户体验和业务连续性至关重要。通过加强云计算安全，可以减少系统漏洞和攻击面，提高系统稳定性。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随着数据安全和隐私保护相关法律法规的日益严格，企业需要加强云计算安全以遵守相关法规要求，避免因违规而面临法律责任。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云计算安全风险识别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由于云计算服务提供商的安全漏洞或恶意攻击导致的数据泄露风险。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数据篡改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未经授权的情况下，数据被非法修改或破坏的风险。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由于硬件故障、自然灾害或人为错误等原因导致的数据丢失风险。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云计算应用程序中存在的安全漏洞，可能被攻击者利用来实施攻击。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44" r="234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36" r="163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应用漏洞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云计算环境中可能存在的恶意软件，如病毒、蠕虫等，对系统和数据造成威胁。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云计算服务提供商提供的API可能存在安全漏洞，导致未经授权的访问和数据泄露。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不安全的API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应用安全风险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攻击者利用虚拟化技术漏洞，从虚拟机中逃逸到宿主机或其他虚拟机，获取更高权限。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虚拟机逃逸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恶意用户通过创建大量虚拟机或消耗大量虚拟资源，导致云计算平台性能下降或拒绝服务。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虚拟资源耗尽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670" r="1167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攻击者利用虚拟化网络的漏洞，实施中间人攻击、网络嗅探等网络攻击。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虚拟网络攻击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虚拟化技术风险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攻击者利用漏洞提升自己在云计算环境中的权限，实施更高级别的攻击。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身份冒用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攻击者通过伪造用户身份或窃取用户凭证，冒充合法用户访问云计算资源。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访问控制失效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由于配置错误或软件漏洞导致访问控制机制失效，使得未经授权的用户能够访问敏感数据。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321" r="4321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身份认证与访问控制风险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云计算安全风险评估与预警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866" r="1286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通过分析云计算系统的架构、组件、数据流等，识别潜在的安全威胁和攻击路径，评估系统面临的风险。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基于威胁建模的评估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利用自动化工具对云计算系统进行漏洞扫描，发现系统存在的安全漏洞，并根据漏洞的严重程度和影响范围进行评估。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基于漏洞扫描的评估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收集和分析云计算系统发生的安全事件，通过对安全事件的类型、频率、影响等进行分析，评估系统的安全状况。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基于安全事件的评估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通过部署在云计算系统中的监控工具，实时收集和分析系统日志、网络流量、用户行为等数据，发现异常行为和安全威胁，及时发出预警。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定期对云计算系统进行安全审计，发现系统存在的安全问题和潜在风险，提出改进建议并发出预警。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定期安全审计预警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通过订阅第三方安全情报服务，获取最新的安全漏洞、攻击手段、恶意软件等情报信息，及时对云计算系统进行预警。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第三方安全情报预警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安全风险预警机制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https://d.book118.com/086233100140010045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2024-09-14T10:20:14.213</cp:lastPrinted>
  <dcterms:created xsi:type="dcterms:W3CDTF">2024-09-14T02:20:14Z</dcterms:created>
  <dcterms:modified xsi:type="dcterms:W3CDTF">2024-09-14T02:20:16Z</dcterms:modified>
</cp:coreProperties>
</file>