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02A52-3C80-43EB-BEA3-232D62D80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EE7B1-8B7A-417A-8EEB-AD40C614C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F3CF2-CA30-4D60-845F-5C13D80BB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D4C04-A71A-485F-B372-BAA724A12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02342-86E3-4010-9BCD-9804500D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3ABAE3-F185-4FD8-ACD6-451C705F2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3828E-EA68-461C-B528-92447AE8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EC2A2-5AE9-4210-9217-9F4AF36ED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72455-037E-4C09-A7AC-BF15A14D7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E7D91-E646-4F64-890C-534B1E78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9D0ED-47B5-4495-A17D-8A5327DFD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34231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营销管理社会环境分析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宏观社会环境分析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微观社会环境分析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社会环境变化对营销管理的影响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应对社会环境变化的营销策略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营销管理社会环境分析是对企业在营销过程中所面临的社会、文化、经济、政治等环境因素的分析，旨在帮助企业了解市场环境，制定有效的营销策略。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社会环境包括消费者行为、竞争态势、技术发展、法律法规等，这些因素对企业的营销活动产生重要影响。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通过对营销管理社会环境进行分析，企业可以更好地了解市场状况，把握市场机会，制定有针对性的营销策略，提高市场竞争力。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社会环境分析有助于企业预测市场变化，及时调整营销策略，避免风险，提高营销效果和经营效益。同时，也有助于企业与外部环境的协调和合作，实现可持续发展。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社会环境分析概述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社会环境是指与营销活动密切相关的各种社会因素的总和，包括人口、经济、政治、文化、技术等方面的因素。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社会环境是营销管理的重要外部环境之一，对企业的营销活动产生直接或间接的影响。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通过对社会环境的分析，企业可以了解市场需求、消费者行为等方面的信息，从而更好地制定营销策略。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帮助企业了解市场状况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通过对社会环境的变化趋势进行分析，企业可以预测市场未来的发展方向，提前做好应对措施。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通过对社会环境中的机会和威胁进行分析，企业可以发现新的市场机会，避免潜在的风险。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发现市场机会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社会环境分析的重要性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通过收集和分析数据，对社会环境进行量化的分析，如市场调查、数据分析等。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PEST分析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通过观察、访谈等方式对社会环境进行质性的分析，如市场观察、专家咨询等。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通过对社会环境的优势、劣势、机会和威胁进行分析，帮助企业了解自身的竞争地位和市场状况。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通过对政治、经济、社会和技术等方面的因素进行分析，帮助企业了解外部环境对企业的影响。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社会环境分析的方法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宏观社会环境分析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评估国家的政治稳定性，包括政策连续性和政治风险。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政府监管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分析政府对行业和企业的监管政策，如贸易限制、外资投资政策等。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关注国际关系对营销活动的影响，如贸易协定、外交关系等。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评估国家经济增长速度和趋势，分析对营销活动的影响。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研究消费者收入、消费习惯和购买力，预测市场需求。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分析产业结构和经济支柱产业，评估企业在行业中的竞争地位。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分析数字化技术对营销渠道、客户关系管理等方面的影响。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评估数据安全和隐私保护法规对企业营销活动的影响。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关注新兴技术和行业发展趋势，评估技术对营销策略的影响。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0" r="1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了解与营销相关的法律法规，如广告法、消费者权益保护法等。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评估司法体系的公正性和效率，分析对企业维权的支持程度。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商业合同与知识产权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分析商业合同法和知识产权保护对企业合作和竞争的影响。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法律环境分析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微观社会环境分析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https://d.book118.com/086234231203010050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2024-09-16T04:21:37.700</cp:lastPrinted>
  <dcterms:created xsi:type="dcterms:W3CDTF">2024-09-15T20:21:37Z</dcterms:created>
  <dcterms:modified xsi:type="dcterms:W3CDTF">2024-09-15T20:21:39Z</dcterms:modified>
</cp:coreProperties>
</file>