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F3098-D3FA-4B95-8CB5-B10B0815B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9F6F6-0DC3-4923-B469-9A86497F2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A944F-9DBD-4522-A3D3-E198400C4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C92DB-F1A7-44D9-AB6D-38FFA46C2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908BC7-AED0-4C97-B685-5456DF790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4F7114-70C7-4614-85F9-7B2700BD5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3B1056-E6C8-4E63-B4A5-A0ED962A0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EC4E0-157C-46ED-9757-623F50204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45535-5977-4E08-99F5-FE61D72E9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353A7-B371-4DC4-9ED5-9145176D7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DF70B-0194-4D16-86AC-126B2A804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40030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介词与介词短语的搭配与使用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介词基本概念及分类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介词短语构成及功能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介词与名词、动词、形容词搭配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常见易混淆介词辨析及应用场景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实用技巧：如何正确使用介词和介词短语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介词基本概念及分类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157" r="271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介词在句子中起到桥梁作用，连接不同的语言成分，表明它们之间的关系。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介词是一种虚词，用于表示名词、代词等与句中其他词的关系。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如in、on、at、of、from等，表示基本的空间、时间或逻辑关系。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简单介词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由两个或两个以上的单词组成，如because of、in front of、in spite of等，表示更为复杂的关系。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复合介词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一些固定的介词短语，如in addition to、with regard to、in terms of等，具有特定的含义和用法。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成语介词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常见介词类型列举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41" r="21241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介词通常位于名词、代词或动名词之前，形成介词短语。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介词短语在句子中可作状语、定语或补语，表示时间、地点、方式、原因等。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介词的正确选用和位置对于准确表达句意至关重要。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介词在句子中位置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介词短语构成及功能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介词+名词/代词/动名词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这是介词短语最常见的形式，其中介词用于引导名词、代词或动名词，形成介词短语。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介词+形容词/副词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在某些情况下，介词也可以与形容词或副词搭配，形成介词短语，但这种情况相对较少见。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介词+介词短语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有时候，一个介词短语内部还可以包含另一个介词短语，形成更复杂的结构。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介词短语基本构成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作定语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介词短语在句子中常作定语，用于修饰名词或代词，说明其性质、状态或特征。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作状语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介词短语也可以作状语，用于修饰动词、形容词或副词，表示时间、地点、方式、原因等。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作补语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在某些情况下，介词短语还可以作补语，用于补充说明主语或宾语的状态、位置等。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介词短语在句中作用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介词短语与其他成分关系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介词短语在句子中常与动词搭配使用，表示动作发生的时间、地点、方式等。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介词短语与形容词关系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介词短语也可以与形容词搭配使用，用于描述名词或代词的性质、状态等。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介词短语与名词关系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介词短语还可以与名词搭配使用，用于构成名词短语或作为名词的修饰语。同时，要注意避免介词短语的冗余和重复使用，以确保句子的简洁明了。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介词短语与动词关系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介词与名词、动词、形容词搭配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规律：介词通常与名词或名词短语搭配使用，表示名词与其他成分之间的关系，如方向、位置、时间等。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 the room（在房间里）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 the table（在桌子上）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under the bed（在床下）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 the meeting（在会议上）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介词与名词搭配规律及示例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介词与动词搭配规律及示例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规律：介词与动词搭配使用，通常构成动词短语，表示动作的方向、方式、目的等。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look for（寻找）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take care of（照顾）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agree with（同意）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depend on（取决于）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https://d.book118.com/086240030144010051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2024-09-17T13:25:09.787</cp:lastPrinted>
  <dcterms:created xsi:type="dcterms:W3CDTF">2024-09-17T05:25:09Z</dcterms:created>
  <dcterms:modified xsi:type="dcterms:W3CDTF">2024-09-17T05:25:11Z</dcterms:modified>
</cp:coreProperties>
</file>