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01CDA-7F32-44C2-840E-5F39151D1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959A7-04CA-4B8A-A94B-DFF132241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A751C-DD48-4565-AACD-28A700EB6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7A1563-1A4D-4E88-A2B6-18C499B46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CE98B6-38BF-4E83-A177-840661D17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CF81C7-C618-460C-B393-466B44E10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CB75DA-5460-4BE7-9C3B-F6FDA95B1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39DD5A-AE99-4A78-8777-40835C1E2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A5D0E5-076B-43BB-9AE7-0A865BF05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C6937-A450-4DB3-86DA-1CF1F2D36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69406-3051-45E7-B21A-70582BF83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240114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大学新生入学教育培训课件中的写作指导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学术写作基本要求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论文写作流程指导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各类文体写作要点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写作常见问题及解决方法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写作提升策略与建议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33" r="543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提升学术能力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促进知识内化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培养综合素质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写作是大学学习的重要组成部分，通过写作可以锻炼学生的思维能力、研究能力和表达能力，进而提升学术水平。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写作是将所学知识进行内化和整合的过程，有助于学生更好地理解和掌握所学知识。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写作需要学生具备扎实的专业知识、良好的逻辑思维和语言表达能力，是培养学生综合素质的重要途径。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写作在大学学习中的重要性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写作指导的目的和意义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通过写作指导，使学生了解大学写作的基本要求和规范，避免在写作过程中出现常识性错误。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写作指导可以教授学生一些实用的写作技巧和方法，帮助学生提高写作效率和质量。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通过引导学生发现和欣赏优秀的写作作品，激发学生的写作兴趣和热情，培养学生的写作习惯。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明确写作要求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掌握写作技巧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培养写作兴趣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写作基础知识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写作技巧讲解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写作案例分析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写作实践训练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课件内容概述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通过分析优秀的写作案例，使学生了解写作的实际应用和价值，提高学生的写作鉴赏能力。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详细讲解写作过程中常用的技巧和方法，如选题、构思、表达等，帮助学生掌握实用的写作技能。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介绍写作的基本概念、特点和分类，使学生对写作有一个全面的认识。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设计针对性的写作训练任务，让学生在实践中锻炼和提高自己的写作能力。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学术写作基本要求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遵守学术道德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强调原创性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正确引用文献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学术诚信与原创性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学术写作要求作者具备独立思考和创新能力，注重原创性，避免过度引用和照搬他人观点。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在引用他人研究成果时，必须注明出处，尊重知识产权，避免学术不端行为。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在学术写作中，必须遵守学术道德，不抄袭、不剽窃他人成果，保持学术诚信。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注重段落安排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每个段落应围绕一个中心思想展开，段落之间要有逻辑关系，保持连贯性和一致性。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明确写作目的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在写作前要明确写作目的和主题，确保整篇文章逻辑清晰、条理分明。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合理安排文章结构，包括引言、正文、结论等部分，使文章层次分明、易于阅读。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逻辑清晰与条理分明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使用规范语言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学术写作要求使用规范的语言表达，避免使用口语化、非正式的词汇和表达方式。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准确表达意思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在写作时要准确表达自己的意思，避免使用模糊、含糊不清的词汇和语句。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注意语法和拼写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注意语法和拼写的正确性，避免出现语法错误、拼写错误等问题。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语言规范与表达准确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正确使用标点符号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正确使用标点符号，避免出现标点错误、语句不通顺等问题。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遵守格式规范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学术写作需要遵守一定的格式规范，如字体、字号、行距、页边距等，使文章看起来整洁、美观。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规范引用文献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在引用文献时要遵守引用规范，包括引用格式、引用方式等，确保引用的准确性和规范性。同时，要注意避免过度引用和不当引用。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208" r="16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958" r="10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格式规范与文献引用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论文写作流程指导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选择符合自己兴趣和专业方向的题目，有利于保持写作动力和深入研究。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了解个人兴趣与专业方向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关注学科领域的热点和前沿问题，可以使研究更具现实意义和学术价值。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关注热点与前沿问题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选题时应明确研究目的和意义，确保研究工作有的放矢。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明确研究目的与意义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选题策略与技巧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掌握多种检索工具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熟悉图书馆目录、学术搜索引擎、专业数据库等检索工具，提高文献检索效率。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精准使用关键词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根据研究主题和领域，精准使用关键词进行检索，避免漏检和误检。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做好文献整理与分类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对检索到的文献进行整理分类，便于后续阅读和引用。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文献检索与整理方法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根据研究内容和目的，明确论文的引言、正文、结论等部分，确保论文结构完整。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明确论文结构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合理划分章节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667" r="21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制定详细提纲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833" r="20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根据研究主题和逻辑顺序，合理划分章节，使论文层次清晰。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在写作前制定详细的提纲，有助于理清思路，提高写作效率。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论文框架构建技巧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注重逻辑性和连贯性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写作时应注重段落之间的逻辑性和连贯性，确保读者能够顺畅理解论文内容。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多轮修改和润色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初稿完成后进行多轮修改和润色，提高论文质量和可读性。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使用学术语言和规范格式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使用规范的学术语言和格式，符合学科领域的写作规范。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撰写初稿及修改润色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https://d.book118.com/086240114114010052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2024-09-18T21:17:39.490</cp:lastPrinted>
  <dcterms:created xsi:type="dcterms:W3CDTF">2024-09-18T13:17:39Z</dcterms:created>
  <dcterms:modified xsi:type="dcterms:W3CDTF">2024-09-18T13:17:41Z</dcterms:modified>
</cp:coreProperties>
</file>