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80AAD6-12AE-4666-A2F1-B90FB03684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CFC0BF-032B-49F4-84BC-814DAA264A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001E9B-8BEA-41AA-9F3B-0C2791AFA4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B4617F-8F15-411D-AF3E-3BD8EDEDE9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BBCF5F1-AC34-4714-B1E7-39425CAF4A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F8DEED0-25AE-4C58-AF95-950D347F70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C92FDED-B103-4432-954C-1EDA8A7503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FD3D72-C354-4361-B7D1-C9BF75DC62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49E22A-1C8A-43DF-B1ED-AA47FF539E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7B32EA-C0C1-42C8-9F12-4D2FDBDE78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4623D4-3EE3-40D4-B135-37A5D3F7FF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6240153123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旅游管理信息化教学设计方案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旅游管理信息化教学内容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教学方法与手段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教学资源建设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教学评价与反馈机制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实施计划与步骤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随着信息技术的发展，旅游管理行业对信息化人才的需求日益增加，信息化教学成为培养新时代旅游人才的重要途径。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适应信息化时代需求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通过信息化教学手段，可以丰富教学内容，提高教学互动性和趣味性，进而提升教学质量和效率。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提升教学质量与效率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信息化教学有助于培养学生的创新意识和实践能力，为旅游管理行业的创新发展提供人才支持。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推动旅游管理行业创新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3887197" y="3685961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973117" y="2946164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064389" y="2293221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7175869" y="1575144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689807" y="4081438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844656" y="3361539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30576" y="2688699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021848" y="1970621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64117" y="3897206"/>
            <a:ext cx="347445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拓展教学时空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3183" y="4453085"/>
            <a:ext cx="324734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信息化教学打破了传统教学的时空限制，学生可以随时随地进行学习，提高了学习的灵活性和自主性。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021848" y="3829597"/>
            <a:ext cx="3434925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提升教学效果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021848" y="4385476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通过信息化教学手段，教师可以更好地激发学生的学习兴趣和积极性，提高教学效果和学生的学习成果。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76238" y="1408158"/>
            <a:ext cx="3434925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培养信息化素养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76238" y="1964037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信息化教学有助于培养学生的信息化素养，提高学生的信息获取、处理和应用能力，为未来的职业发展打下基础。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09174" y="1453224"/>
            <a:ext cx="3461281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丰富教学资源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43424" y="2035855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信息化教学可以整合各种优质的教学资源，为学生提供多样化的学习内容和方式。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信息化教学的意义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旅游管理信息化教学内容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信息技术基础知识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讲解计算机硬件、软件、网络等信息技术基础知识，为学生后续学习奠定基础。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信息安全基础知识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介绍信息安全的概念、原则、技术等基础知识，提高学生的信息安全意识和技能。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信息化概念及发展历程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介绍信息化的定义、特点、发展历程等基础知识，帮助学生理解信息化的重要性和必要性。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信息化基础知识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旅游管理信息系统的结构与组成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详细介绍旅游管理信息系统的结构、组成要素以及各部分之间的关系，让学生对其有一个整体的认识。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旅游管理信息系统的开发与应用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讲解旅游管理信息系统的开发流程、方法以及其在旅游业中的具体应用案例，提高学生的实践能力和解决问题的能力。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旅游管理信息系统的概念及作用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讲解旅游管理信息系统的定义、功能、作用等基础知识，帮助学生理解其在旅游业中的重要地位。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旅游管理信息系统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电子商务在旅游业中的应用模式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详细讲解B2B、B2C、C2C等电子商务模式在旅游业中的具体应用和优势，让学生了解不同模式的特点和适用场景。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电子商务在旅游业中的实践案例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分享一些成功的电子商务在旅游业中的实践案例，如携程、去哪儿等，让学生了解其运营模式和成功经验。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电子商务的概念及发展历程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介绍电子商务的定义、特点、发展历程等基础知识，帮助学生理解其在旅游业中的应用前景和潜力。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电子商务在旅游业中的应用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旅游大数据分析与应用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分享一些成功的旅游大数据分析实践案例，如旅游目的地推荐、游客行为分析等，让学生了解其应用效果和商业价值。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旅游大数据分析的实践案例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介绍大数据的定义、特点、处理流程等基础知识，帮助学生理解其在旅游业中的应用前景和价值。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大数据的概念及特点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详细讲解数据挖掘、机器学习等大数据分析方法和工具在旅游业中的具体应用和优势，让学生了解其分析流程和使用技巧。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旅游大数据分析的方法与工具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教学方法与手段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线上线下互动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鼓励学生在线提问、讨论，教师及时解答、指导，加强师生之间的交流与互动。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线上理论学习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通过在线课程、网络讲座等形式，提供旅游管理信息化的相关理论知识，方便学生随时随地学习。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线下实践教学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组织实地考察、企业实习等活动，让学生在实践中掌握旅游信息化的应用技能。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线上与线下相结合的混合式教学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精选案例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选择旅游行业中具有代表性的信息化案例，供学生学习、分析。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分组讨论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学生分组对案例进行讨论，提出自己的观点和解决方案。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课堂分享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每组选派代表在课堂上分享讨论成果，其他同学和教师进行点评、补充。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案例分析与讨论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625" r="1562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实验操作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在实验室环境下，指导学生操作旅游管理软件系统，熟悉其功能和使用方法。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模拟演练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模拟旅游企业运营场景，让学生在仿真环境中进行信息化管理的实践操作。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实战训练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组织学生参与旅游企业的实际项目，提高其解决实际问题的能力。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实践操作与模拟演练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学生分组进行项目合作，共同完成一项旅游信息化的任务或项目。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5625" r="15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分组合作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鼓励学生之间互相交流、分享经验和知识，促进团队协作和共同成长。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互动交流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2500" r="2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每组定期向全班汇报项目进展情况，接受其他同学和教师的建议和帮助。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定期汇报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小组合作与互动交流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https://d.book118.com/086240153123010034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2024-09-03T19:24:51.111</cp:lastPrinted>
  <dcterms:created xsi:type="dcterms:W3CDTF">2024-09-03T11:24:51Z</dcterms:created>
  <dcterms:modified xsi:type="dcterms:W3CDTF">2024-09-03T11:24:53Z</dcterms:modified>
</cp:coreProperties>
</file>