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1F0CC33-B7BF-4A93-AC8C-6906A53F0AD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A638F-12ED-4155-9702-658C4E5D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B5B83-50CB-4E82-BF81-B1BB65975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53CB8-783E-48DB-9C30-3BB07077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87D92-4A42-4019-9CE4-D819A5D9F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002EDF-0A5C-49E2-A97D-4A0AE69B0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8A6D4F-CFB8-4D4D-9545-9E2B0A1B0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A5A4A7-F1FA-4434-94BF-B497F273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512DD-9E2D-4199-A7A5-A678DF85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1E021-8CDB-4E2F-B871-0E53BAC41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164F5-4B2C-411F-A1A4-DB4883C68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5DC7E-481E-4143-967F-6800BD3ED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C2F2D8-B099-4F0D-9659-C466855C6D3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955082-884C-46C2-A324-58B14ADAB49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4100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安全生产培训的培训材料准备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矩形: 圆角 42"/>
          <p:cNvSpPr/>
          <p:nvPr/>
        </p:nvSpPr>
        <p:spPr>
          <a:xfrm>
            <a:off x="799200" y="132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6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10609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7" name="content"/>
          <p:cNvSpPr/>
          <p:nvPr/>
        </p:nvSpPr>
        <p:spPr>
          <a:xfrm>
            <a:off x="798840" y="21697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安全生产培训的准备工作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安全生产培训的后续跟进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安全生产培训的成本与效益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安全生产培训的持续改进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79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75000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为什么需要进行安全生产培训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安全生产培训对于企业至关重要。首先，通过培训可以有效减少事故发生率，提高员工安全意识，从而保障生产过程的顺利进行。其次，法律法规要求企业必须对员工进行安全培训，以确保工作场所的安全。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减少工作中发生意外的可能性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帮助员工了解危险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确保员工正确操作设备、工具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教授安全操作技能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员工面对突发情况能迅速做出正确决策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提升应急处理能力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安全生产培训的受益人群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不限工种，全员参与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所有员工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帮助他们快速适应工作环境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新员工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需要操作特定设备或从事高危工作的人员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特定作业人员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观察实际操作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观察员工在实际工作中的安全操作情况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反馈调查问卷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收集员工对培训效果的反馈意见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考核测试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通过测试评估员工的掌握程度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安全生产培训的目的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的目的是为了保障员工的生命安全和工作环境的安全。通过培训，员工可以更好地理解工作中的潜在危险，学习正确的操作技能，并提升应对突发情况的能力。只有经过全面的安全生产培训，企业才能有效避免事故的发生，保障生产的正常运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25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安全生产培训的准备工作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包括安全常识、安全标志等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基础安全知识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如火灾、泄露等紧急情况的处理方法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紧急情况处理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介绍工作场所的安全规定和操作要求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工作场所安全规定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制定培训计划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制定培训计划是为了有效地组织培训活动，确保培训的顺利进行。在计划中需要明确时间安排、人员分工以及准备好必要的培训资源。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: 圆角 42"/>
          <p:cNvSpPr/>
          <p:nvPr/>
        </p:nvSpPr>
        <p:spPr>
          <a:xfrm>
            <a:off x="888480" y="104184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选择培训方法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870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通过网络平台进行远程培训的方式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8772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11520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在实际场所进行面对面的培训活动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14480" y="22078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96280" y="3222360"/>
            <a:ext cx="1463760" cy="1769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通过实际操作来模拟紧急情况的处理过程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9736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05920" y="3222360"/>
            <a:ext cx="1463760" cy="1769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506280" y="2209680"/>
            <a:ext cx="1463400" cy="385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视频教程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提供视觉学习，生动形象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模拟场景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模拟真实场景让学员亲身体验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确定培训材料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演示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使用幻灯片展示内容，便于学员理解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: 圆角 13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cxnSp>
        <p:nvCxnSpPr>
          <p:cNvPr id="168" name="直接连接符 7"/>
          <p:cNvCxnSpPr/>
          <p:nvPr/>
        </p:nvCxnSpPr>
        <p:spPr>
          <a:xfrm>
            <a:off x="5039640" y="1541520"/>
            <a:ext cx="360" cy="3902040"/>
          </a:xfrm>
          <a:prstGeom prst="straightConnector1">
            <a:avLst/>
          </a:prstGeom>
          <a:ln w="38100">
            <a:solidFill>
              <a:srgbClr val="86CAC4"/>
            </a:solidFill>
          </a:ln>
        </p:spPr>
      </p:cxnSp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5091480" y="1768320"/>
            <a:ext cx="621108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安全生产培训的实施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4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13" dur="75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3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培训开场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739880" y="221436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安全生产培训的开始阶段，需要清楚地介绍培训的目的，强调安全意识的重要性，同时通过生动的案例故事或影响人心的数据，激发学员们学习的兴趣和动力。只有在培训开场引起学习者的注意和共鸣，才能更好地传递安全知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传授安全知识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事故案例剖析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设备操作示范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安全设备操作演示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操作规程详解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安全操作规程讲解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: 圆角 42"/>
          <p:cNvSpPr/>
          <p:nvPr/>
        </p:nvSpPr>
        <p:spPr>
          <a:xfrm>
            <a:off x="888480" y="877320"/>
            <a:ext cx="10414440" cy="5103360"/>
          </a:xfrm>
          <a:prstGeom prst="roundRect">
            <a:avLst>
              <a:gd name="adj" fmla="val 4836"/>
            </a:avLst>
          </a:prstGeom>
          <a:blipFill rotWithShape="0">
            <a:blip r:embed="rId2"/>
            <a:stretch>
              <a:fillRect/>
            </a:stretch>
          </a:blipFill>
          <a:ln>
            <a:noFill/>
          </a:ln>
          <a:effectLst>
            <a:outerShdw blurRad="254160" sx="101000" sy="101000" algn="ctr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指导正确操作方法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6960" y="295416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详细解释正确的操作步骤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重点强调安全注意事项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及时纠正错误操作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督促实践操作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24920" y="295452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监督学员实际操作过程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提供指导和支持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鼓励学员勇敢实践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77480" y="2954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实施实地演练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模拟紧急情况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72640" y="295416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制定紧急情况演练计划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组织学员进行实际操作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找出问题并及时纠正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75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75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进行培训评估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安全生产培训的最后阶段，需要对学员进行考核测试，以检验他们掌握安全知识的程度；同时收集学员的反馈问卷，了解培训效果和改进建议；还需要通过实际表现观察，评估学员在实践操作中的表现情况，帮助他们完善安全生产技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https://d.book118.com/086241003012010104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安全生产培训的培训材料准备</vt:lpstr>
      <vt:lpstr>目录</vt:lpstr>
      <vt:lpstr>第1章 安全生产培训的重要性</vt:lpstr>
      <vt:lpstr>为什么需要进行安全生产培训</vt:lpstr>
      <vt:lpstr>安全生产培训的目的</vt:lpstr>
      <vt:lpstr>安全生产培训的受益人群</vt:lpstr>
      <vt:lpstr>安全生产培训的效果评估</vt:lpstr>
      <vt:lpstr> </vt:lpstr>
      <vt:lpstr>第2章 安全生产培训的准备工作</vt:lpstr>
      <vt:lpstr>确定培训内容</vt:lpstr>
      <vt:lpstr> </vt:lpstr>
      <vt:lpstr>选择培训方法</vt:lpstr>
      <vt:lpstr>确定培训材料</vt:lpstr>
      <vt:lpstr>第3章 安全生产培训的实施</vt:lpstr>
      <vt:lpstr>培训开场</vt:lpstr>
      <vt:lpstr>传授安全知识</vt:lpstr>
      <vt:lpstr>实施实地演练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2024-09-29T14:42:07.237</cp:lastPrinted>
  <dcterms:created xsi:type="dcterms:W3CDTF">2024-09-29T06:42:07Z</dcterms:created>
  <dcterms:modified xsi:type="dcterms:W3CDTF">2024-09-29T06:42:09Z</dcterms:modified>
</cp:coreProperties>
</file>