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F7532-9C2E-4E21-9E32-8C7624CF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967F-9599-4B1B-87FF-F0EFBEF3D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0873A-29C9-4BC1-8E45-4E18CABA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40FCE-4CB8-4642-B4F7-7E3D5C41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196DF-A79C-42EE-8DF4-2EC86193D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03229-9C2B-4273-9A53-FB9D6B82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73C46-8E8D-4823-B3E7-2B5894C7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E41A2-A945-4DC5-8062-DE688F09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C63FD-D4D4-4388-86F5-9FBE5DC6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B755D-7866-4851-8C8A-F0B0B322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1AC4D-3229-4530-93A1-102624D98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1020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研究生课件-价键与轨道理论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轨道理论概述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价键理论与轨道理论的关系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价键与轨道理论在化学反应中的作用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价键与轨道理论的发展趋势与展望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价键理论的定义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价键理论是一种描述分子中电子排布和化学键合的理论框架，它基于分子轨道理论，重点研究分子中的成键和反键轨道，以及电子的填充情况。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价键理论认为，分子中的电子按照一定的能级顺序填充到成键和反键轨道中，形成稳定的电子构型，进而形成稳定的化学键。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价键理论最初由美国化学家罗伯特·穆利根和亨利·波拉尼在20世纪初期提出，用于解释共价键的形成。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随着量子力学的发展，价键理论逐渐完善，并扩展到解释离子键、金属键等其他类型的化学键。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目前，价键理论已经成为化学领域中重要的理论工具之一，广泛应用于化学反应机理、材料科学、药物设计等领域。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价键理论的发展历程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价键理论可以用于解释和预测化学反应的机理，包括反应的中间体、过渡态、产物等。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化学反应机理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73" b="21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39" r="77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价键理论可以用于研究材料的化学性质、物理性质和稳定性，如晶体结构、电子传输等。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价键理论可以用于药物设计领域，通过预测药物分子的化学性质和稳定性，优化药物的结构和功能。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价键理论的应用领域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轨道理论概述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轨道理论的定义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轨道理论是一种描述原子和分子中电子运动的理论框架，它基于量子力学的原理，将电子的运动状态用特定的轨道来描述。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轨道理论认为，电子在原子或分子中的运动状态是由电子的能量和波函数来确定的，而电子的能量和波函数又受到原子核和其它电子的相互作用的影响。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轨道理论的发展历程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随着科学家们对量子力学理解的深入，轨道理论逐渐发展并完善，成为描述原子和分子中电子运动的重要工具。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轨道理论最早可以追溯到20世纪初的量子力学发展初期，当时科学家们开始尝试用量子力学来描述电子在原子中的运动状态。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轨道理论在化学、物理、材料科学等多个领域都有广泛的应用，它可以帮助科学家们更好地理解物质的性质和行为，从而为新材料的开发和应用提供理论支持。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在物理领域，轨道理论可以用来描述金属、半导体等材料的电子结构和性质，从而为电子器件的设计和制造提供理论支持。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在材料科学领域，轨道理论可以用来研究新型材料的结构和性质，从而为新材料的开发和应用提供理论支持。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在化学领域，轨道理论可以帮助人们理解分子的结构和性质，从而预测和解释化学反应的结果和机理。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轨道理论的应用领域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价键理论与轨道理论的关系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https://d.book118.com/086241020201010032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2024-08-31T23:35:56.440</cp:lastPrinted>
  <dcterms:created xsi:type="dcterms:W3CDTF">2024-08-31T15:35:56Z</dcterms:created>
  <dcterms:modified xsi:type="dcterms:W3CDTF">2024-08-31T15:35:58Z</dcterms:modified>
</cp:coreProperties>
</file>