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F6CBF-E002-4A90-A6CD-2C1EBCF6D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EEF05-C200-447F-9297-99937DA9D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7D71E-1A5E-40D3-AEA2-67A229944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A1DC1-BD91-416B-BD4D-9DF39DCBA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C4566F-4F53-4627-AC3E-5A14B9A48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1BAB2-11AF-4CA9-8132-AD21BEE47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7F59D5-29BE-4031-98AA-37B570140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24F49-F7B2-4AFC-BF8F-DF5825C4A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4E13D-1D6E-4802-9690-59890911D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68662-D998-41E7-B355-A5810456F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1F0EC-60F2-4B6C-B5F8-3F81F6650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4120003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大客户营销管理中的人力资源与团队协作策略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人力资源与团队协作在大客户营销管理中的应用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市场竞争日益激烈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随着市场竞争的加剧，大客户成为企业争夺的重点。为了赢得大客户的信任和支持，企业需要构建高效的人力资源与团队协作策略。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大客户往往有着更为复杂和多样化的需求，需要企业以更加灵活、专业的团队来应对。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提升企业核心竞争力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优秀的人力资源与团队协作策略有助于企业更好地满足大客户需求，提升品牌形象，进而增强企业的核心竞争力。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团队协作提升工作效率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高效的团队协作能够确保营销活动的顺利进行，提升工作效率，从而更好地满足大客户的需求。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构建良好的客户关系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通过人力资源与团队协作，企业能够更深入地了解大客户的需求和期望，从而构建更加紧密、稳固的客户关系。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人力资源是营销管理的核心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优秀的人力资源能够为企业带来先进的营销理念、专业的市场分析和精准的客户洞察，是大客户营销管理的关键。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5029" b="502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人力资源与团队协作在大客户营销管理中的重要性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重视候选人的专业技能、行业经验、沟通能力以及团队协作精神等多方面的综合素质。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48" r="94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39" r="43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819" r="1481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制定个性化的人才培养计划，提供系统的培训课程、实践机会和导师指导等支持措施。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建立和完善人才梯队，确保在关键岗位有合适的人选可以迅速补位。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人才选拔与培养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设计具有竞争力的薪酬体系，与市场行情和公司业绩挂钩，激发员工的积极性和创造力。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设立明确的奖励制度，对优秀员工和团队进行表彰和奖励，树立榜样，促进内部良性竞争。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提供清晰的职业晋升通道和晋升机会，让员工看到在公司发展的长远前景。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定期进行员工培训需求分析，了解员工的培训需求和期望，制定针对性的培训计划。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设计多样化的培训内容和形式，包括技能培训、团队建设、心理辅导等，提高员工的综合素质和团队协作能力。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对培训效果进行评估和反馈，及时调整培训计划和内容，确保培训成果能够转化为实际工作表现。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根据团队成员的专业技能和经验，进行合理的分工，使每个成员都能在擅长的领域发挥最大作用。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在组建大客户营销管理团队时，首先要明确团队的整体目标，确保每个成员都能理解并致力于实现这些目标。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建立互补性团队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在分工的基础上，注重团队成员之间的互补性，以便在面对复杂问题时能够从多个角度进行分析和解决。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336" r="1933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团队组建与分工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建立定期的团队会议和其他沟通机制，确保信息在团队内部畅通无阻。鼓励成员积极分享想法和意见，提高沟通效率。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在沟通过程中，注重倾听他人的观点，努力理解对方的立场和需要，从而促进更好的合作。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鼓励团队成员以协作的方式解决问题，共同承担责任。通过集思广益，找出最佳的解决方案。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协作解决问题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团队沟通与协作技巧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https://d.book118.com/086241200035010101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2024-09-25T15:11:26.692</cp:lastPrinted>
  <dcterms:created xsi:type="dcterms:W3CDTF">2024-09-25T07:11:26Z</dcterms:created>
  <dcterms:modified xsi:type="dcterms:W3CDTF">2024-09-25T07:11:28Z</dcterms:modified>
</cp:coreProperties>
</file>