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F6DED-E2E7-4BF2-802A-528C34487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44C7C-8203-4046-8C42-83E20713C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96A24-92D6-4360-900D-6A70A9492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68328-0CD0-4306-92EB-FF3B5BCAA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6F9501-A0B5-4779-97F1-DB13C0EC4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D225EC-19FA-48C1-8139-55DB7A322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7B4F5C-6E3D-4780-9355-1941E03CB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969675-F07D-429E-83D0-04BBCF3FB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44D5A-CC1D-48C3-A132-5A32C0BC8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379B7-39B1-49AD-92AE-026B0109F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21B01-44A5-460D-AC3D-9A1D423B6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24202001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奶狗长牙护理常规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奶狗长牙的过程和特点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奶狗长牙的护理方法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奶狗长牙期间的饮食建议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奶狗长牙期间的日常护理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奶狗长牙期间的注意事项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奶狗长牙的重要性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牙齿生长是奶狗发育的关键阶段，良好的牙齿护理有助于奶狗的口腔健康和整体健康。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牙齿生长对奶狗的咀嚼、消化和营养吸收都有重要影响，因此需要特别关注和护理。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促进奶狗生长发育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良好的口腔健康有助于奶狗更好地吸收营养，促进其正常的生长发育。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预防口腔疾病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通过定期的牙齿护理，可以预防奶狗口腔细菌滋生和牙结石的形成，从而降低口腔疾病的风险。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提高奶狗生活质量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健康的口腔有助于奶狗更好地享受生活，减少因口腔问题引起的疼痛和不适。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护理常规的目的和意义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奶狗长牙的过程和特点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2-8周：乳牙开始生长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3-4个月：乳牙脱落，恒牙生长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6-7个月：恒牙长齐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奶狗长牙的过程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由于牙齿生长刺激牙龈，可能导致牙龈红肿。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牙龈红肿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流口水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咬东西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长牙过程中，奶狗的唾液分泌量增加，可能导致流口水。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由于牙齿生长带来的不适，奶狗可能会啃咬各种物品。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奶狗长牙的特点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由于牙齿生长过程中口腔卫生不良，可能导致口腔感染。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口腔感染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牙齿生长可能影响奶狗的咀嚼能力，进而影响消化。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长牙过程中奶狗的不适感可能导致其行为改变，如过度啃咬、焦虑等。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奶狗长牙的常见问题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奶狗长牙的护理方法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每天至少用柔软的湿毛巾轻轻擦拭奶狗的牙齿和牙龈一次，以清除食物残渣和牙菌斑。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漱口液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可以给奶狗使用宠物专用漱口液，帮助清洁口腔并保持口腔湿润。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避免刺激性食物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避免给奶狗喂食辛辣、酸甜等刺激性强的食物，以免刺激口腔和牙齿。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保持口腔卫生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每周检查奶狗的牙齿和牙龈，查看是否有异常情况，如牙龈红肿、牙齿松动等。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如果奶狗的牙齿出现严重问题，可能需要到宠物医院进行洗牙和牙周治疗。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洗牙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从小培养奶狗良好的口腔卫生习惯，定期到宠物医院进行口腔检查和预防性护理。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预防性护理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定期检查和清洁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使用宠物专用牙膏，避免使用人类牙膏，因为人类牙膏可能会对奶狗的口腔环境造成不良影响。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其他护理产品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如洁牙指套、洁牙布等，可以根据奶狗的具体情况选择使用。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宠物专用牙刷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选择柔软、适中大小的宠物专用牙刷，以便更好地清洁奶狗的牙齿。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选择合适的护理产品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https://d.book118.com/086242020012010103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2024-09-28T05:07:11.014</cp:lastPrinted>
  <dcterms:created xsi:type="dcterms:W3CDTF">2024-09-27T21:07:11Z</dcterms:created>
  <dcterms:modified xsi:type="dcterms:W3CDTF">2024-09-27T21:07:13Z</dcterms:modified>
</cp:coreProperties>
</file>