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D6E20-FA57-43F9-84FD-EC404E26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A158-0144-4FD4-A28D-7ADB28DB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0334F-B795-45AF-8B11-897166D9F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C17A4-BCDE-46F0-B71E-C7C9C9E0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1701F-48AD-4DDF-9866-BF5EB5CC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C1233-92D6-4D04-85AA-D95EA11A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4C110-51A6-41AC-9A6A-9D07DF01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91252-9356-4E28-9394-52245973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A48F4-F49C-4343-85F3-AC0F37AF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918F-7F31-402C-BBD6-1039FA51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A192C-49F1-47FC-850A-64956501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3054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oppo手机营销案例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OPPO手机的市场定位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OPPO手机的营销策略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OPPO手机的成功因素分析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介绍OPPO手机品牌及其市场地位，阐述本案例研究的目的和意义。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分析OPPO手机在市场营销方面的挑战和机遇，为后续案例分析提供背景信息。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简要介绍OPPO手机的发展历程、产品特点和市场表现。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阐述OPPO手机在营销策略方面的创新和成功之处，为后续案例分析提供基础。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OPPO手机的市场定位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OPPO手机主要面向年轻人市场，注重时尚、拍照和娱乐功能的年轻消费者是其主要目标客户。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女性用户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OPPO手机在女性市场也有一定影响力，其产品外观设计时尚，拍照功能强大，吸引了大量女性用户。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OPPO手机定位于中低端市场，价格相对亲民，适合广大消费者群体。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时尚外观设计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OPPO手机注重外观设计，采用时尚的元素和色彩，符合年轻人的审美需求。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拍照功能强大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OPPO手机拥有强大的拍照功能，具备多种拍照模式和美颜功能，满足用户拍照需求。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OPPO手机在用户体验方面做得较好，系统流畅，界面友好，易于操作。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OPPO采用多种营销策略，如明星代言、综艺节目赞助等，提高品牌知名度和影响力。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OPPO通过广告宣传和品牌活动，塑造年轻、时尚、活力的品牌形象。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OPPO采用多种销售渠道，包括线上电商平台和线下实体店，提高产品覆盖面。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OPPO手机的营销策略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OPPO在多个热门电视频道投放广告，利用明星代言和创意剧情吸引观众注意力。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OPPO充分利用社交媒体平台，通过精准定位和大数据分析，将广告推送给目标用户。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OPPO在城市繁华地段设置大型广告牌和LED屏广告，提高品牌曝光度。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https://d.book118.com/086243054221010100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2024-09-25T02:46:46.909</cp:lastPrinted>
  <dcterms:created xsi:type="dcterms:W3CDTF">2024-09-24T18:46:46Z</dcterms:created>
  <dcterms:modified xsi:type="dcterms:W3CDTF">2024-09-24T18:46:48Z</dcterms:modified>
</cp:coreProperties>
</file>