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A50DA-8E1B-4862-81FF-F842B3EE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A9D3E-9EF2-44D7-9971-9D0FDC1B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B3C02-E806-445D-BC1E-E9460695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579F1-2A2F-4BCA-907A-66321B01C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7A1C1-ABE9-4036-9BED-6E5B3D06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0D8A4-264E-4908-B8CA-F2989299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BF3AC-81DD-4F72-8152-31D9EA61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21771-264E-4D2E-8E39-51AA0D6F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721A0-AD7F-4464-8643-5BC5DD31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B2B7-AE9A-442E-AC59-5889AA63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79101-5D29-47E9-A016-7311864B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32040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消防系统预算培训课件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消防系统预算编制要点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案例分析：成功消防系统预算实践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挑战与对策：提高消防系统预算准确性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指为预防、控制和扑灭火灾而设置的一系列设备、设施和措施的总称。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及时发现火源、迅速报警、自动或手动启动灭火设备、组织人员疏散等，以最大限度地减少火灾损失。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疏散指示系统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防烟排烟系统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消防系统组成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包括疏散指示标志、应急照明等，用于指导人员安全疏散。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包括自动喷水灭火系统、气体灭火系统、泡沫灭火系统等，用于自动或手动启动灭火设备，扑灭火源。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包括火灾探测器、报警控制器、手动报警按钮等，用于及时发现火源并发出警报。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包括防烟门、排烟窗、排烟机等，用于防止烟雾扩散，保证人员安全疏散。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《建筑设计防火规范》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《火灾自动报警系统设计规范》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《自动喷水灭火系统设计规范》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规定了消防工作的基本原则、消防组织、火灾预防、灭火救援等方面的内容。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规定了建筑物防火设计的各项要求，包括建筑物的耐火等级、防火间距、安全疏散等。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规定了火灾自动报警系统的设计要求、设备选型、安装施工等方面的内容。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规定了自动喷水灭火系统的设计要求、设备选型、安装施工等方面的内容。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https://d.book118.com/086243204002010035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2024-09-04T12:29:27.107</cp:lastPrinted>
  <dcterms:created xsi:type="dcterms:W3CDTF">2024-09-04T04:29:27Z</dcterms:created>
  <dcterms:modified xsi:type="dcterms:W3CDTF">2024-09-04T04:29:29Z</dcterms:modified>
</cp:coreProperties>
</file>