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E21EE-D426-49C3-9E0B-5C153131B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3C2DC-F0FA-4282-833F-B9C94E0A0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1AC38-317B-4665-A5CA-66CC28A0E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EB934-4D14-447D-931D-51EA6E379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B81293-FAE8-4691-A37E-5C04C9A54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7814AE-32DA-4949-BBE8-EB20E779A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50E307-C141-4F31-B907-7E490CBCB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A0327-2EC1-49E0-B38B-998D80052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09FFB-DD0C-466A-8251-43F4A07A9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4C1CC-FC6C-4FAF-84D1-5406549F4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3EDC3-7D3B-4570-B39B-C3E2DAEC6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00006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脑梗死双抗治疗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脑梗死双抗治疗概述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脑梗死双抗治疗的药物选择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脑梗死双抗治疗的适应症与禁忌症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脑梗死双抗治疗的临床效果与副作用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脑梗死双抗治疗的未来研究方向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脑梗死双抗治疗的临床实践指南与建议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脑梗死双抗治疗概述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脑梗死双抗治疗是指同时使用两种抗血小板药物，以降低脑梗死的复发风险和改善患者预后。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双抗治疗具有协同作用，能够更有效地抑制血小板聚集，降低血栓形成的风险。同时，双抗治疗也存在一定的出血风险，需要在医生的指导下进行。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脑梗死是一种高复发率的疾病，双抗治疗能够显著降低患者的复发风险，改善患者的生活质量。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降低复发风险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双抗治疗能够减轻脑梗死患者的神经功能缺损，改善患者的预后，降低致残率和死亡率。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改善预后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脑梗死双抗治疗的重要性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早期探索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早在20世纪90年代，就有学者开始探索双抗治疗在脑梗死中的应用。然而，早期的临床试验结果并不一致，双抗治疗并未得到广泛应用。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进一步研究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随着对脑梗死发病机制的深入了解，研究者发现血小板在血栓形成中起着重要作用。在此基础上，更多的临床试验开始探索双抗治疗在脑梗死中的应用，并逐渐证实了其疗效和安全性。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指南推荐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随着研究的深入和临床证据的积累，脑梗死双抗治疗逐渐被写入国内外相关指南和共识，成为脑梗死治疗的推荐方案之一。同时，随着新型抗血小板药物的研发和应用，双抗治疗也在不断发展和完善。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脑梗死双抗治疗的历史与发展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脑梗死双抗治疗的药物选择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007" b="60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阿司匹林是常用的抗血小板药物，通过抑制环氧化酶和血栓烷A2的合成达到抑制血小板聚集的作用。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氯吡格雷是一种选择性抑制二磷酸腺苷受体的抗血小板药物，可降低血小板聚集和血栓形成的风险。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抗血小板药物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氯吡格雷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华法林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华法林是一种维生素K拮抗剂，通过抑制凝血因子的合成发挥抗凝作用，预防血栓的进一步发展。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肝素是一种直接抗凝血酶的药物，能够加速凝血酶的失活，从而发挥抗凝作用。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抗凝药物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958" r="18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他汀类药物具有调节血脂的作用，可以降低低密度脂蛋白胆固醇水平，稳定动脉粥样硬化斑块，减少血栓形成的风险。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他汀类药物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β受体阻滞剂可以降低心率和血压，减少心脏负担，降低心肌耗氧量，有助于改善心脑供血不足的症状。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β受体阻滞剂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脑梗死双抗治疗的适应症与禁忌症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急性缺血性脑卒中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双抗治疗主要用于急性缺血性脑卒中的治疗，特别是对于接受溶栓治疗的患者，可以降低再梗死风险。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症状较轻的脑梗死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对于症状较轻的脑梗死患者，双抗治疗可以改善预后，预防血栓形成和复发。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颈动脉粥样硬化狭窄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对于颈动脉粥样硬化的患者，双抗治疗可以抑制血小板聚集，预防血栓形成和血管狭窄加重。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https://d.book118.com/087000006021006030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2024-09-01T14:22:31.940</cp:lastPrinted>
  <dcterms:created xsi:type="dcterms:W3CDTF">2024-09-01T06:22:31Z</dcterms:created>
  <dcterms:modified xsi:type="dcterms:W3CDTF">2024-09-01T06:22:34Z</dcterms:modified>
</cp:coreProperties>
</file>