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004FB-D49C-442B-B056-6A6C73A40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0F80-1036-43E2-89F1-D4E8D04BE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841A0-1D4C-41A0-BD8A-68F5A717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E04D3-E37D-4729-912A-3A9AC09B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3D090-E3DF-498D-B102-23131174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010B0-E842-4805-9CD8-407A4F55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E2312-8078-44C9-9710-D0E93DBD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9FCF7-EF23-456E-B27F-B850EE110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15AD0-7E66-46F1-BF47-2F676FEA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5D0DB-5386-4B0F-9904-F0E9E478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2BB2B-AAF3-47B0-A997-F14CB954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0033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质量评价模型\n## 1.服务质量评价模型的基本概念与重要性\n### 1.1服务质量评价模型的定义与作用\n### 1.2服务质量评价模型的重要性\n### 1.3服务质量评价模型的应用领域\n## 2.服务质量评价模型的发展历程\n### 2.1早期服务质量评价模型\n### 2.2现代服务质量评价模型\n### 2.3服务质量评价模型的发展趋势\n## 3.常见的服务质量评价模型\n### 3.1SERVQUAL模型\n### 3.2SERVPERF模型\n### 3.3NPS模型\n## 4.服务质量评价模型的构成要素\n### 4.1评价指标体系的构建\n### 4.2评价方法的选择与应用\n### 4.3评价结果的反馈与改进\n## 5.服务质量评价模型的应用案例分析\n### 5.1某酒店服务质量评价案例分析\n### 5.2某电商平台服务质量评价案例分析\n### 5.3某快递公司服务质量评价案例分析\n## 6.服务质量评价模型的局限性及未来展望\n### 6.1服务质量评价模型的局限性\n### 6.2服务质量评价模型的未来发展趋势\n### 6.3如何提高服务质量评价模型的准确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服务质量评价模型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服务质量评价模型的基本概念与重要性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服务质量评价模型是一种衡量服务水平的工具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通过客观指标和主观评价相结合的方式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评估服务提供商在满足客户需求方面的表现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服务质量评价模型的作用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帮助服务提供商了解自身服务的优势和不足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为服务提供商提供改进服务的方向和建议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提高客户满意度和忠诚度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服务质量评价模型的定义与作用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服务质量评价模型是提高服务质量的关键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有助于服务提供商识别和改进服务质量问题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提高服务提供商的市场竞争力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服务质量评价模型是客户满意度的重要依据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帮助客户了解服务质量的优劣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为客户选择服务提供商提供参考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服务质量评价模型的重要性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服务质量评价模型广泛应用于各行各业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如酒店、餐饮、旅游、教育、医疗等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为各行业提供服务质量改进的参考和指导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服务质量评价模型也适用于不同规模的服务提供商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无论是大型企业还是中小企业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都可以通过服务质量评价模型来提升服务质量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服务质量评价模型的应用领域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服务质量评价模型的发展历程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早期服务质量评价模型主要侧重于主观评价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如Parasuraman、Zeithaml和Berry于1988年提出的SERVQUAL模型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通过客户对服务的期望与实际感受的差距来评价服务质量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早期服务质量评价模型的局限性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过于依赖客户的主观评价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缺乏客观性和可比性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早期服务质量评价模型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现代服务质量评价模型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现代服务质量评价模型更注重客观评价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如Cronin和Taylor于1992年提出的SERVPERF模型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通过客户对服务的实际感受来评价服务质量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现代服务质量评价模型的优点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更具客观性和可比性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更容易进行定量分析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服务质量评价模型的发展趋势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服务质量评价模型的发展趋势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融合主观评价和客观评价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考虑不同行业和企业的特点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注重评价模型的实用性和可操作性</a:t>
            </a:r>
            <a:endParaRPr/>
          </a:p>
        </p:txBody>
      </p:sp>
      <p:pic>
        <p:nvPicPr>
          <p:cNvPr id="28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常见的服务质量评价模型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SERVQUAL模型是一种基于顾客感知的服务质量评价模型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包括有形性、可靠性、响应性、保证性和移情性五个维度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通过客户对服务的期望与实际感受的差距来评价服务质量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SERVQUAL模型的应用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适用于各种类型的服务行业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帮助服务提供商了解服务质量的优劣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SERVQUAL模型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SERVPERF模型是一种基于服务绩效的服务质量评价模型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包括有形性、可靠性、响应性、保证性和移情性五个维度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通过客户对服务的实际感受来评价服务质量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SERVPERF模型的优势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更具客观性和可比性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更容易进行定量分析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SERVPERF模型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NPS模型（Net Promoter Score）是一种基于客户忠诚度的服务质量评价模型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通过客户对服务的满意度和忠诚度来评价服务质量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以10分为满分，将客户分为三类：推荐者、中立者和贬损者</a:t>
                </a:r>
                <a:endParaRPr/>
              </a:p>
            </p:txBody>
          </p:sp>
        </p:grpSp>
        <p:grpSp>
          <p:nvGrpSpPr>
            <p:cNvPr id="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NPS模型的应用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适用于各种类型的服务行业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帮助服务提供商了解客户忠诚度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NPS模型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https://d.book118.com/087000033034006045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服务质量评价模型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2024-09-19T21:44:25.736</cp:lastPrinted>
  <dcterms:created xsi:type="dcterms:W3CDTF">2024-09-19T13:44:25Z</dcterms:created>
  <dcterms:modified xsi:type="dcterms:W3CDTF">2024-09-19T13:44:27Z</dcterms:modified>
</cp:coreProperties>
</file>