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CBC44-DCCB-4416-B5B9-98F70B784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DF680-B49C-4C81-A4BF-D81DAAA14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F92AB-7249-48C3-BBAA-493D7645E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D2B46-3F0E-49B8-9C3F-F84E467FC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94E047-C2C9-4750-A9C0-283A0E288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B6D2F1-A780-4839-9E9C-DCFF1B836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729D34-804A-48C2-9BC1-00F39A22B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A7D6D-DAF6-4945-85D7-545850BC2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0722D-ED6F-48A0-8C00-CDC53ADFE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9E306-A220-4625-AA11-D232B5375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F4090-E3BE-4496-974B-48BBFB244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00101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肝癌护理常规操作PPT\n## 1.肝癌概述及流行病学\n### 1.1肝癌的定义与分型\n### 1.2肝癌的发病原因及危险因素\n### 1.3肝癌的全球流行病学特点\n## 2.肝癌的诊断与分期\n### 2.1肝癌的临床表现及诊断方法\n### 2.2肝癌的分期及预后评估\n### 2.3肝癌的影像学检查及病理诊断\n## 3.肝癌的治疗方法\n### 3.1肝癌的手术治疗方法\n### 3.2肝癌的介入治疗及放射治疗\n### 3.3肝癌的靶向治疗及免疫治疗\n## 4.肝癌的护理常规操作\n### 4.1肝癌患者的护理评估及分级\n### 4.2肝癌患者的日常生活护理\n### 4.3肝癌患者的心理护理及康复指导\n## 5.肝癌患者的并发症预防与护理\n### 5.1肝癌患者并发感染的预防与护理\n### 5.2肝癌患者并发肝性脑病的预防与护理\n### 5.3肝癌患者并发消化道出血的预防与护理\n## 6.肝癌患者的健康教育及出院指导\n### 6.1肝癌患者的生活方式调整及健康教育\n### 6.2肝癌患者的定期复查及随访\n### 6.3肝癌患者的出院指导及居家护理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肝癌护理常规操作PPT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肝癌概述及流行病学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肝癌的定义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肝癌是指发生在肝脏的恶性肿瘤，主要包括肝细胞癌和胆管细胞癌两种类型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肝脏是人体重要的消化器官，负责解毒、合成蛋白质、储存能量等多种功能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肝癌的分型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根据组织学来源，肝癌可分为肝细胞癌和胆管细胞癌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根据病理学特点，肝癌可分为高分化、中分化和低分化三种类型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肝癌的定义与分型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肝癌的发病原因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病毒感染：乙型肝炎病毒和丙型肝炎病毒感染是肝癌的主要病因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酒精性肝病：长期大量饮酒可导致肝脏损伤，进而发展为肝癌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肝硬化：慢性肝炎、脂肪肝等疾病可导致肝硬化，增加肝癌的发生风险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肝癌的危险因素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年龄：年龄越大，肝癌的发病风险越高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性别：男性肝癌发病率高于女性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家族史：有肝癌家族史的人群肝癌发病风险较高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肝癌的全球流行病学特点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全球肝癌发病率及死亡率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肝癌是全球第五大恶性肿瘤，死亡率仅次于肺癌和胃癌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亚洲地区肝癌发病率较高，尤其是东南亚和非洲地区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肝癌的发病年龄及性别分布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肝癌发病年龄主要集中在40-60岁之间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男性肝癌发病率高于女性，男女比例约为3:1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肝癌的诊断与分期</a:t>
            </a:r>
            <a:endParaRPr/>
          </a:p>
        </p:txBody>
      </p:sp>
      <p:sp>
        <p:nvSpPr>
          <p:cNvPr id="26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肝癌的临床表现及诊断方法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肝癌的临床表现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肝脏疼痛：肝癌患者可出现右上腹或中上腹疼痛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消瘦：肝癌患者常伴有体重减轻、乏力等症状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黄疸：肝癌患者可出现皮肤、巩膜黄染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肝癌的诊断方法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影像学检查：如B超、CT、MRI等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实验室检查：如肝功能、肿瘤标志物等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病理学检查：如肝穿刺活检、手术切除标本等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肝癌的分期及预后评估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肝癌的分期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国际肝癌TNM分期：根据肿瘤大小、淋巴结转移、远处转移等因素进行分期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Barcelona分期：根据肿瘤大小、肝功能、肿瘤分期等因素进行分期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肝癌的预后评估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肿瘤大小：肿瘤直径越大，预后越差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肿瘤分化程度：低分化肿瘤预后较差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合并症：如肝硬化、肝功能不全等，影响肝癌预后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肝癌的影像学检查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B超：简单易行，可发现肝内占位性病变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CT：能清晰显示肝脏结构及肿瘤与周围组织的关系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MRI：对肝脏及肿瘤的显示效果较好，有助于鉴别诊断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肝癌的病理诊断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肝穿刺活检：通过穿刺获取肝脏组织进行病理学检查，确诊肝癌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手术切除标本：手术切除肿瘤后，对肿瘤组织进行病理学检查，确诊肝癌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肝癌的影像学检查及病理诊断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肝癌的治疗方法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肝癌的手术治疗方法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肝癌的手术切除术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开腹手术切除：适用于肿瘤较大、部位较深的情况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腹腔镜手术切除：创伤较小，恢复较快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肝癌的肝移植术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对于无法手术切除或切除后复发风险较高的患者，可考虑进行肝移植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肝癌的介入治疗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经皮肝穿刺射频消融术：通过射频消融仪将肿瘤组织加热至高温，使其凝固坏死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肝动脉栓塞化疗：通过堵塞肝动脉，阻断肿瘤血供，抑制肿瘤生长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肝癌的放射治疗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立体定向放疗：针对肝癌病灶进行精确放疗，减少对正常肝组织的影响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伽马刀治疗：利用伽马射线聚焦照射肝癌病灶，杀死肿瘤细胞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肝癌的介入治疗及放射治疗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肝癌的靶向治疗及免疫治疗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肝癌的靶向治疗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靶向药物：如索拉菲尼、仑伐替尼等，可抑制肿瘤生长及扩散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靶向治疗适应症：对于晚期肝癌患者，可考虑进行靶向治疗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肝癌的免疫治疗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免疫检查点抑制剂：如PD-1抑制剂、CTLA-4抑制剂等，可提高患者免疫力，抑制肿瘤生长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免疫治疗适应症：对于晚期肝癌患者，可考虑进行免疫治疗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https://d.book118.com/087000101153006043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肝癌护理常规操作PPT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2024-09-17T21:17:29.694</cp:lastPrinted>
  <dcterms:created xsi:type="dcterms:W3CDTF">2024-09-17T13:17:29Z</dcterms:created>
  <dcterms:modified xsi:type="dcterms:W3CDTF">2024-09-17T13:17:31Z</dcterms:modified>
</cp:coreProperties>
</file>