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9A6DBB-E3BD-422A-B838-FD3BA233B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61C03-5473-4772-9CA1-9C2DA772B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FFD39-D034-464D-A924-2973D817E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B214DD-F3BD-4FB4-BBCE-8C3044B192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91D8D1-368A-4DCA-A343-1128078CDE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51D337-8C32-443D-99C4-8716E24F7D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8965AF-9DB7-4C74-AFB1-4838FA8302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852AC-CB71-41FE-BA23-A6D0789B8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8EDFB-E5B8-4657-B5E8-F635F491E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09289-64F8-4D93-B947-4872F6DF0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558CFE-D73B-4A72-9111-FA6C67A46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00120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平均劳动力吨每次商品不用危害</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2024-02-04</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平均劳动力吨每次商品概念及意义</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当前平均劳动力吨每次商品现状分析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不用危害原则下优化策略探讨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案例分析：成功企业经验分享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04" r="330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237" r="3123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368" r="313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明确平均劳动力吨每次商品不用危害的研究意图，旨在提高劳动力效率，减少商品危害，促进安全生产。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随着劳动力市场的不断发展和商品生产的日益复杂，劳动力吨每次商品的安全问题逐渐凸显，需要进行深入研究和分析。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42" r="290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主要针对劳动力密集型产业中的商品生产环节，探讨平均劳动力吨每次商品不用危害的实际情况。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研究对象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研究内容</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研究方法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预期成果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包括劳动力吨每次商品的概念界定、危害识别、影响因素分析以及改进措施等方面。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采用文献综述、实地调研、数据分析等多种方法，确保研究的全面性和准确性。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提出具有针对性的改进措施和政策建议，为相关企业和政府部门提供决策参考。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平均劳动力吨每次商品概念及意义</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平均劳动力吨每次商品是指在一定时期内，平均每个劳动力所处理的商品吨数或次数。</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该指标反映了劳动力在单位时间内处理商品的能力，是评估生产效率的重要依据。</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平均劳动力吨每次商品的计算公式为：总处理商品吨数（或次数）/总劳动力人数。</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0833" r="10833"/>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6711" r="1671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平均劳动力吨每次商品定义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平均劳动力吨每次商品越高，说明劳动力在单位时间内处理的商品数量越多，生产效率越高。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在保证生产效率的同时，也需要关注操作过程中的安全性，避免因为追求高效率而忽视安全。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该指标还可以反映劳动力的利用情况，帮助企业合理安排人力资源，提高劳动力利用率。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劳动力利用率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衡量生产效率与安全性指标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员工激励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合理的绩效评估体系可以将平均劳动力吨每次商品作为员工绩效的一部分，激励员工提高工作效率。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成本控制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通过提高平均劳动力吨每次商品，企业可以在一定程度上降低单位商品的生产成本，提高盈利能力。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竞争力提升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高效率的生产过程有助于企业在市场竞争中占据优势地位，快速响应市场需求。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对企业运营影响分析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当前平均劳动力吨每次商品现状分析</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通过调查问卷、企业报告、政府统计数据等多种渠道收集相关数据。</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数据筛选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042" r="17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数据整理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对收集到的数据进行筛选和清洗，去除异常值和无效数据。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将筛选后的数据进行分类、归纳和整理，形成可用于分析的数据集。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数据收集与整理方法论述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行业差异</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分析不同行业之间平均劳动力吨每次商品的差异及其原因。</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存在问题</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剖析在平均劳动力吨每次商品方面存在的问题，如劳动力浪费、效率低下等。</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平均劳动力吨每次商品水平</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通过数据分析，了解当前平均劳动力吨每次商品的整体水平。</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82" r="1628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现状分析及存在问题剖析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原因分析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从劳动力素质、技术水平、管理制度等方面探讨存在问题的原因。</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改进措施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提出针对性的改进措施，如加强劳动力培训、提高技术水平、优化管理制度等。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实施建议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结合实际情况，给出具体的实施建议，包括实施步骤、时间安排等。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原因探讨及改进措施建议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https://d.book118.com/087000120064006044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2024-09-18T21:00:03.678</cp:lastPrinted>
  <dcterms:created xsi:type="dcterms:W3CDTF">2024-09-18T13:00:03Z</dcterms:created>
  <dcterms:modified xsi:type="dcterms:W3CDTF">2024-09-18T13:00:05Z</dcterms:modified>
</cp:coreProperties>
</file>