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36AEF-37E0-4483-8CA2-C977672B8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BC0A3-0456-4118-903C-47F44C2AB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78E6C-E05C-4313-B36C-F97CA7AAD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E53F1-2814-44F1-A5D2-A354AB4A3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402FC4-BC73-49F0-B109-C68C651DA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1FEA92-9205-4AA5-880E-204A4D31C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8F1629-7FFB-49FC-8D02-C0CE8E16C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1865A-D051-42FA-AF73-3B454B8DA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6921D4-DFCE-4A87-BC7D-06C27FDF1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C4C97-07E4-49AE-B6F2-0F5FF8432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9A0E6-AC58-4D89-9546-DA27FEC4B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0110305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幼师个人期末工作总结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本学期工作回顾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个人专业成长反思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家长工作汇报与反馈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期末工作总结的目的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回顾本学期工作，总结经验教训，为下一学期工作提供参考和改进方向。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幼师职业背景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作为幼儿教育工作者，承担着培养孩子们身心健康、良好习惯和社会适应能力的重要责任。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06" r="237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本学期（具体起止时间）。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包括教学计划执行、课堂活动组织、学生管理、家长沟通等方面。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孩子们在认知、语言、社交、情感、身体等方面的进步和表现。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本学期工作回顾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993" b="69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851" b="168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890" b="128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教学目标完成情况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知识技能目标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通过多样化的教学活动，使幼儿掌握了本学期预定的知识技能，如基础数学概念、简单英语词汇、基本绘画技巧等。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情感态度目标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注重培养幼儿的情感态度和社交技能，如学会分享、合作、尊重他人等，为幼儿未来的人际交往打下基础。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习惯养成目标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通过日常行为规范的教育和引导，帮助幼儿养成良好的生活和学习习惯，如按时作息、整理个人物品、认真听讲等。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教学方法灵活多变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采用多种教学方法，如讲解、示范、小组讨论、实践操作等，以满足不同幼儿的学习需求，提高教学效果。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信息化教学手段应用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积极运用信息化教学手段，如多媒体教学课件、网络资源等，为幼儿提供更加直观、生动的学习体验。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教学内容丰富多样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根据幼儿的兴趣和认知特点，设计了丰富多彩的教学内容，包括故事、游戏、手工制作等，激发幼儿的学习兴趣和创造力。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教学内容与方法创新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375" r="18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注重营造轻松愉快的课堂氛围，使幼儿能够在轻松的环境中自由表达、大胆尝试，增强自信心和积极性。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课堂氛围轻松愉快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与幼儿保持密切的沟通和互动，关注每一个幼儿的表现和反应，及时给予肯定和鼓励，增强师幼之间的信任感和亲近感。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师生互动频繁有效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通过组织小组活动、角色扮演等形式，促进幼儿之间的合作与分享精神的培养，让幼儿在互动中学会关心他人、团结协作。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幼儿间合作与分享精神体现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课堂氛围与互动效果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班级管理成果展示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通过制定明确的班级规则和奖惩制度，引导幼儿养成良好的行为习惯和纪律意识。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708" r="7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纪律规范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合理安排幼儿的一日活动，确保各环节的顺畅进行，减少混乱和等待时间。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秩序井然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重视幼儿的安全教育，加强日常监管，及时消除安全隐患，确保幼儿人身安全。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班级纪律与秩序维护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合作共赢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鼓励家长参与班级活动，提供资源和支持，促进家园合作，共同为幼儿创造良好成长环境。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家园联系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通过定期召开家长会、发布班级动态等方式，保持与家长的密切联系，共同关注幼儿成长。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及时回应家长关切，主动与家长沟通幼儿在园表现，提供专业建议和指导，增强家长信任。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家园共育合作与沟通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结合节日、季节等主题，设计丰富多彩的班级活动，激发幼儿的兴趣和参与度。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主题鲜明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鼓励幼儿动手实践，开展创意美术、手工制作等活动，培养幼儿的创新能力和实践能力。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创新实践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792" r="19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将教育内容融入游戏中，通过游戏化的教学方式，让幼儿在轻松愉快的氛围中学习成长。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寓教于乐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班级特色活动组织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https://d.book118.com/087001103053006032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2024-09-05T04:06:53.166</cp:lastPrinted>
  <dcterms:created xsi:type="dcterms:W3CDTF">2024-09-04T20:06:53Z</dcterms:created>
  <dcterms:modified xsi:type="dcterms:W3CDTF">2024-09-04T20:06:55Z</dcterms:modified>
</cp:coreProperties>
</file>