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742F7-B7B4-43EF-9518-1EB47CC5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B8E84-0120-457C-AB3D-F975F05F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F7236-6CF8-4C7B-8FE8-93103610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9C73C-80B1-4E0C-B07B-BA8962B2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A1790-B7C7-4526-9E96-699E037DB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6C2F2-FDCD-412A-A0FD-05642A785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77482-20C7-4DE2-807D-C9C06D62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0550C-574F-46B1-B372-70F5EB748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5D954-15E7-4714-BC80-2601A64A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21A1B-112A-4EDC-BB4A-1FB14EAD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E13B1-E4A2-47BB-90DD-30D969D3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2124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教版语文七上字词听写\n## 1.字词听写的基本技巧与方法\n### 1.1如何提高字词识别能力\n### 1.2运用联想记忆法增强字词记忆\n### 1.3字词听写练习的策略与技巧\n## 2.人教版语文七上重点字词梳理\n### 2.1七上语文课本中的高频字词\n### 2.2易错字词的辨析与记忆\n### 2.3重点字词在语境中的运用\n## 3.字词听写实战演练与案例分析\n### 3.1字词听写模拟题的解题方法与技巧\n### 3.2字词听写中的常见错误及避免方法\n### 3.3案例分析：字词听写实战经验与教训\n## 4.字词听写能力提升的巩固与拓展\n### 4.1制定个性化的字词听写练习计划\n### 4.2利用课外资源巩固字词学习\n### 4.3通过阅读与写作提高字词运用能力\n## 5.字词听写教学策略与启示\n### 5.1教师在字词听写教学中的引导作用\n### 5.2运用多媒体手段提高字词听写教学效果\n### 5.3字词听写教学对学生全面发展的启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人教版语文七上字词听写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字词听写的基本技巧与方法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如何提高字词识别能力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6" name="组合 17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增加阅读量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通过阅读提高对字词的熟悉程度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了解字词在不同语境中的用法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拓宽词汇量，增加词汇储备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1" name="组合 18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制定字词表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根据教材和实际需要制定字词表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定期复习字词表中的内容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通过反复记忆巩固字词识别能力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利用碎片时间学习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利用课间休息时间学习字词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制定每日学习计划，坚持学习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通过日积月累的提高，增强字词识别能力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通过字形与字义的联系进行记忆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象形字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，通过字形联想字义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会意字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，通过字义联想字形</a:t>
                </a:r>
                <a:endParaRPr/>
              </a:p>
            </p:txBody>
          </p:sp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形义联想</a:t>
                </a:r>
                <a:endParaRPr/>
              </a:p>
            </p:txBody>
          </p:sp>
        </p:grpSp>
        <p:grpSp>
          <p:nvGrpSpPr>
            <p:cNvPr id="19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通过音韵与字义的联系进行记忆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押韵词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，通过音韵联想字义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同音词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，通过音义联想字形</a:t>
                </a:r>
                <a:endParaRPr/>
              </a:p>
            </p:txBody>
          </p:sp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音义联想</a:t>
                </a:r>
                <a:endParaRPr/>
              </a:p>
            </p:txBody>
          </p:sp>
        </p:grpSp>
        <p:grpSp>
          <p:nvGrpSpPr>
            <p:cNvPr id="20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通过字词在语境中的用法进行记忆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，通过语境联想字义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，通过语境联想字义</a:t>
                </a:r>
                <a:endParaRPr/>
              </a:p>
            </p:txBody>
          </p:sp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语境联想</a:t>
                </a:r>
                <a:endParaRPr/>
              </a:p>
            </p:txBody>
          </p:sp>
        </p:grpSp>
      </p:grpSp>
      <p:pic>
        <p:nvPicPr>
          <p:cNvPr id="20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运用联想记忆法增强字词记忆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0" name="组合 20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分段练习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将字词按照一定的规律分组进行练习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同音字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形近字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有针对性地进行练习，提高听写效果</a:t>
                </a:r>
                <a:endParaRPr/>
              </a:p>
            </p:txBody>
          </p:sp>
          <p:sp>
            <p:nvSpPr>
              <p:cNvPr id="21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多样化练习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采用不同的练习方式进行字词听写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听写填空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听写改错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丰富练习形式，提高学习兴趣</a:t>
                </a:r>
                <a:endParaRPr/>
              </a:p>
            </p:txBody>
          </p:sp>
          <p:sp>
            <p:nvSpPr>
              <p:cNvPr id="21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定期对已学过的字词进行复习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巩固记忆，提高听写正确率</a:t>
                </a:r>
                <a:endParaRPr/>
              </a:p>
            </p:txBody>
          </p:sp>
          <p:sp>
            <p:nvSpPr>
              <p:cNvPr id="22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字词听写练习的策略与技巧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人教版语文七上重点字词梳理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教材中的基础词汇，需要熟练掌握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常用字词</a:t>
                </a:r>
                <a:endParaRPr/>
              </a:p>
            </p:txBody>
          </p:sp>
        </p:grpSp>
        <p:grpSp>
          <p:nvGrpSpPr>
            <p:cNvPr id="2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教材中的核心词汇，需要深入理解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奋斗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重点词汇</a:t>
                </a:r>
                <a:endParaRPr/>
              </a:p>
            </p:txBody>
          </p:sp>
          <p:sp>
            <p:nvSpPr>
              <p:cNvPr id="2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教材中容易出现错误的字词，需要特别注意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易错字词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七上语文课本中的高频字词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形似字词辨析</a:t>
                </a:r>
                <a:endParaRPr/>
              </a:p>
            </p:txBody>
          </p:sp>
          <p:sp>
            <p:nvSpPr>
              <p:cNvPr id="24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通过对比字形，区分易混字词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拔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5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音近字词辨析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通过对比音韵，区分易混字词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蓝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5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义近字词辨析</a:t>
                </a:r>
                <a:endParaRPr/>
              </a:p>
            </p:txBody>
          </p:sp>
          <p:sp>
            <p:nvSpPr>
              <p:cNvPr id="2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通过对比字义，区分易混字词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坚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易错字词的辨析与记忆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成语运用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掌握成语的意义和用法，提高语言表达能力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一箭双雕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千里之行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短语运用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掌握短语的构成和用法，提高语言表达能力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翻天覆地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欢天喜地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词语搭配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掌握词语的搭配规律，提高语言表达能力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辛勤工作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坚定信念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重点字词在语境中的运用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字词听写实战演练与案例分析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仔细阅读题目，了解听写要求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确保自己能够理解题目，避免误解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审题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听写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集中精力，认真听写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尽量做到一字不错，提高正确率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听写完成后，及时检查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发现错误，及时改正，提高正确率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字词听写模拟题的解题方法与技巧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https://d.book118.com/087002124165006042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人教版语文七上字词听写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2024-09-16T11:46:33.776</cp:lastPrinted>
  <dcterms:created xsi:type="dcterms:W3CDTF">2024-09-16T03:46:33Z</dcterms:created>
  <dcterms:modified xsi:type="dcterms:W3CDTF">2024-09-16T03:46:35Z</dcterms:modified>
</cp:coreProperties>
</file>