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11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8FC2A-FE0E-461B-95AA-26E7647DC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12F0D-806A-41F3-95FA-490E1AEA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5C9AB-2D45-4E7D-9BAB-C59E0AC03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81CDC-326F-4998-BE59-3F89E880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B279C-BA3A-4B26-B08F-89D49D1BE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9EF76F-D17E-48A3-80C3-89702DDBA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46A8D-D1D7-4039-98F9-C4B167D50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0082D-5388-420A-BFF2-63BE878E0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09CAC-C49A-49A4-858E-18C73A6BB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62ED5-AAB6-48D7-AAAF-D8AE9417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9A8BE-7EE3-4B25-90C8-9F6E8279F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8108" r:id="rId2"/>
    <p:sldLayoutId id="2147508109" r:id="rId3"/>
    <p:sldLayoutId id="2147508110" r:id="rId4"/>
    <p:sldLayoutId id="2147508111" r:id="rId5"/>
    <p:sldLayoutId id="2147508112" r:id="rId6"/>
    <p:sldLayoutId id="2147508113" r:id="rId7"/>
    <p:sldLayoutId id="2147508114" r:id="rId8"/>
    <p:sldLayoutId id="2147508115" r:id="rId9"/>
    <p:sldLayoutId id="2147508116" r:id="rId10"/>
    <p:sldLayoutId id="214750811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0403201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医院出具诊断、病休证明制度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医院出具诊断证明的流程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医院出具病休证明的流程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医院出具诊断、病休证明的注意事项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医院出具诊断、病休证明的监督与考核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医院出具诊断、病休证明的改进与完善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医院出具诊断证明的流程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患者就诊流程</a:t>
            </a:r>
            <a:endParaRPr lang="zh-CN" altLang="en-US"/>
          </a:p>
        </p:txBody>
      </p:sp>
      <p:sp>
        <p:nvSpPr>
          <p:cNvPr id="1048910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2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6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0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2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8924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6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30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2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4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挂号：患者到医院挂号，选择就诊科室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就诊：患者进入诊室，向医生描述病情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诊断：医生根据检查结果进行诊断，开具诊断证明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病休证明：患者根据诊断证明，向单位申请病休证明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候诊：患者在候诊区等待叫号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检查：医生根据病情开具检查单，患者进行相关检查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缴费：患者到收费处缴费，领取诊断证明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医生诊断流程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患者就诊：患者到医院就诊，向医生描述病情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医生检查：医生对患者进行身体检查，了解病情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诊断结果：医生根据检查结果和患者描述，做出诊断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出具诊断证明：医生根据诊断结果，出具诊断证明，包括病情、诊断结果、治疗建议等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诊断证明的开具流程</a:t>
            </a:r>
            <a:endParaRPr lang="zh-CN" altLang="en-US"/>
          </a:p>
        </p:txBody>
      </p:sp>
      <p:sp>
        <p:nvSpPr>
          <p:cNvPr id="1049046" name="弧形 58"/>
          <p:cNvSpPr/>
          <p:nvPr>
            <p:custDataLst>
              <p:tags r:id="rId2"/>
            </p:custDataLst>
          </p:nvPr>
        </p:nvSpPr>
        <p:spPr>
          <a:xfrm>
            <a:off x="8649475" y="2418838"/>
            <a:ext cx="2704950" cy="270495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30"/>
          <p:cNvSpPr/>
          <p:nvPr>
            <p:custDataLst>
              <p:tags r:id="rId3"/>
            </p:custDataLst>
          </p:nvPr>
        </p:nvSpPr>
        <p:spPr>
          <a:xfrm>
            <a:off x="8864974" y="2633606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31"/>
          <p:cNvSpPr/>
          <p:nvPr>
            <p:custDataLst>
              <p:tags r:id="rId4"/>
            </p:custDataLst>
          </p:nvPr>
        </p:nvSpPr>
        <p:spPr>
          <a:xfrm>
            <a:off x="9165211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5"/>
            </p:custDataLst>
          </p:nvPr>
        </p:nvSpPr>
        <p:spPr>
          <a:xfrm>
            <a:off x="9217807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患者持诊断证明书到相关部门办理病休手续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弧形 57"/>
          <p:cNvSpPr/>
          <p:nvPr>
            <p:custDataLst>
              <p:tags r:id="rId6"/>
            </p:custDataLst>
          </p:nvPr>
        </p:nvSpPr>
        <p:spPr>
          <a:xfrm>
            <a:off x="838200" y="2418838"/>
            <a:ext cx="2704950" cy="270495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2"/>
          <p:cNvSpPr/>
          <p:nvPr>
            <p:custDataLst>
              <p:tags r:id="rId7"/>
            </p:custDataLst>
          </p:nvPr>
        </p:nvSpPr>
        <p:spPr>
          <a:xfrm>
            <a:off x="6948863" y="2633606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椭圆 23"/>
          <p:cNvSpPr/>
          <p:nvPr>
            <p:custDataLst>
              <p:tags r:id="rId8"/>
            </p:custDataLst>
          </p:nvPr>
        </p:nvSpPr>
        <p:spPr>
          <a:xfrm>
            <a:off x="7249100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9"/>
            </p:custDataLst>
          </p:nvPr>
        </p:nvSpPr>
        <p:spPr>
          <a:xfrm>
            <a:off x="7301696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医生将诊断证明书交给患者，并告知注意事项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2" name="椭圆 24"/>
          <p:cNvSpPr/>
          <p:nvPr>
            <p:custDataLst>
              <p:tags r:id="rId10"/>
            </p:custDataLst>
          </p:nvPr>
        </p:nvSpPr>
        <p:spPr>
          <a:xfrm>
            <a:off x="5052476" y="2633606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椭圆 25"/>
          <p:cNvSpPr/>
          <p:nvPr>
            <p:custDataLst>
              <p:tags r:id="rId11"/>
            </p:custDataLst>
          </p:nvPr>
        </p:nvSpPr>
        <p:spPr>
          <a:xfrm>
            <a:off x="5353443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12"/>
            </p:custDataLst>
          </p:nvPr>
        </p:nvSpPr>
        <p:spPr>
          <a:xfrm>
            <a:off x="5405309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医生根据诊断结果，填写诊断证明书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椭圆 7"/>
          <p:cNvSpPr/>
          <p:nvPr>
            <p:custDataLst>
              <p:tags r:id="rId13"/>
            </p:custDataLst>
          </p:nvPr>
        </p:nvSpPr>
        <p:spPr>
          <a:xfrm>
            <a:off x="3156819" y="2633606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椭圆 9"/>
          <p:cNvSpPr/>
          <p:nvPr>
            <p:custDataLst>
              <p:tags r:id="rId14"/>
            </p:custDataLst>
          </p:nvPr>
        </p:nvSpPr>
        <p:spPr>
          <a:xfrm>
            <a:off x="3457056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15"/>
            </p:custDataLst>
          </p:nvPr>
        </p:nvSpPr>
        <p:spPr>
          <a:xfrm>
            <a:off x="3509652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医生对患者进行诊断，确定病情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4" name="椭圆 5"/>
          <p:cNvSpPr/>
          <p:nvPr>
            <p:custDataLst>
              <p:tags r:id="rId16"/>
            </p:custDataLst>
          </p:nvPr>
        </p:nvSpPr>
        <p:spPr>
          <a:xfrm>
            <a:off x="1045663" y="2633606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4"/>
          <p:cNvSpPr/>
          <p:nvPr>
            <p:custDataLst>
              <p:tags r:id="rId17"/>
            </p:custDataLst>
          </p:nvPr>
        </p:nvSpPr>
        <p:spPr>
          <a:xfrm>
            <a:off x="1346631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18"/>
            </p:custDataLst>
          </p:nvPr>
        </p:nvSpPr>
        <p:spPr>
          <a:xfrm>
            <a:off x="1398496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患者向医生提出开具诊断证明的请求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诊断证明的审核流程</a:t>
            </a:r>
            <a:endParaRPr lang="zh-CN" altLang="en-US"/>
          </a:p>
        </p:txBody>
      </p:sp>
      <p:sp>
        <p:nvSpPr>
          <p:cNvPr id="104911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975787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4"/>
          <p:cNvSpPr/>
          <p:nvPr>
            <p:custDataLst>
              <p:tags r:id="rId4"/>
            </p:custDataLst>
          </p:nvPr>
        </p:nvSpPr>
        <p:spPr>
          <a:xfrm>
            <a:off x="940471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114583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患者提交申请：患者向医院提交诊断证明申请，包括病历、检查报告等材料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975178"/>
            <a:ext cx="681562" cy="19832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9"/>
            </p:custDataLst>
          </p:nvPr>
        </p:nvSpPr>
        <p:spPr>
          <a:xfrm>
            <a:off x="5206003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2114583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医院审核：医院对医生审核的结果进行复核，确保诊断证明的准确性和合法性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5"/>
          <p:cNvSpPr/>
          <p:nvPr>
            <p:custDataLst>
              <p:tags r:id="rId14"/>
            </p:custDataLst>
          </p:nvPr>
        </p:nvSpPr>
        <p:spPr>
          <a:xfrm>
            <a:off x="7339682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出具诊断证明：医院出具诊断证明，包括诊断结果、病休建议等信息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98613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195301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9"/>
            </p:custDataLst>
          </p:nvPr>
        </p:nvSpPr>
        <p:spPr>
          <a:xfrm>
            <a:off x="3073541" y="2633241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212493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19816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医生审核：医生对患者提交的材料进行审核，确认诊断结果和病休建议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5"/>
          <p:cNvSpPr/>
          <p:nvPr>
            <p:custDataLst>
              <p:tags r:id="rId24"/>
            </p:custDataLst>
          </p:nvPr>
        </p:nvSpPr>
        <p:spPr>
          <a:xfrm>
            <a:off x="9472144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患者领取诊断证明：患者到医院领取诊断证明，并按照规定使用诊断证明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医院出具病休证明的流程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病休证明的申请流程</a:t>
            </a:r>
            <a:endParaRPr lang="zh-CN" altLang="en-US"/>
          </a:p>
        </p:txBody>
      </p:sp>
      <p:sp>
        <p:nvSpPr>
          <p:cNvPr id="104923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患者向医院提出病休证明申请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医院对患者进行诊断和评估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医院出具病休证明，包括患者姓名、病名、病休时间等信息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患者或家属签字确认病休证明内容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医院将病休证明交给患者或家属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患者或家属将病休证明提交给单位或相关部门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病休证明的审核流程</a:t>
            </a:r>
            <a:endParaRPr lang="zh-CN" altLang="en-US"/>
          </a:p>
        </p:txBody>
      </p:sp>
      <p:sp>
        <p:nvSpPr>
          <p:cNvPr id="104930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患者提交病历、诊断证明等材料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医院审核材料，确认病情属实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医院出具病休证明，注明病休时间、注意事项等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患者或家属签字确认，医院盖章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医院将病休证明交由患者或家属，并告知注意事项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患者或家属根据病休证明，向单位申请病休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病休证明的开具流程</a:t>
            </a:r>
            <a:endParaRPr lang="zh-CN" altLang="en-US"/>
          </a:p>
        </p:txBody>
      </p:sp>
      <p:sp>
        <p:nvSpPr>
          <p:cNvPr id="104937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0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医院将病休证明交给患者，患者持病休证明到单位办理病休手续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9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医生填写病休证明，包括患者姓名、病名、病休时间等信息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98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医院审核病休证明，确认无误后加盖公章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0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患者向医院提出病休证明申请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2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医生对患者进行诊断，确定病情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病休证明的管理流程</a:t>
            </a:r>
            <a:endParaRPr lang="zh-CN" altLang="en-US"/>
          </a:p>
        </p:txBody>
      </p:sp>
      <p:sp>
        <p:nvSpPr>
          <p:cNvPr id="104943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患者向医院提出病休证明申请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医院对患者进行诊断和评估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医院出具病休证明，包括患者姓名、病名、病休时间等信息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患者将病休证明提交给单位或学校，作为请假或休学的依据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医院定期对病休证明进行复查和更新，确保信息的准确性和及时性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医院对病休证明进行归档和管理，以便查询和统计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https://d.book118.com/087004032012006052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Office Theme</vt:lpstr>
      <vt:lpstr>医院出具诊断、病休证明制度</vt:lpstr>
      <vt:lpstr>目录</vt:lpstr>
      <vt:lpstr>医院出具诊断证明的流程</vt:lpstr>
      <vt:lpstr>患者就诊流程</vt:lpstr>
      <vt:lpstr>医生诊断流程</vt:lpstr>
      <vt:lpstr>诊断证明的开具流程</vt:lpstr>
      <vt:lpstr>诊断证明的审核流程</vt:lpstr>
      <vt:lpstr>医院出具病休证明的流程</vt:lpstr>
      <vt:lpstr>病休证明的申请流程</vt:lpstr>
      <vt:lpstr>病休证明的审核流程</vt:lpstr>
      <vt:lpstr>病休证明的开具流程</vt:lpstr>
      <vt:lpstr>病休证明的管理流程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2024-09-25T11:04:37.916</cp:lastPrinted>
  <dcterms:created xsi:type="dcterms:W3CDTF">2024-09-25T03:04:37Z</dcterms:created>
  <dcterms:modified xsi:type="dcterms:W3CDTF">2024-09-25T03:04:40Z</dcterms:modified>
</cp:coreProperties>
</file>