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269F3-DCCA-4847-8880-6D74AEB41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3A77D-E5F3-4799-9DAB-2B3CAA4BB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21C1A-5228-4967-8F6E-E07DE37B4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21677-B6D4-4676-9DE2-708D60107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6DE5CD-CDF0-47B5-984F-9F6F0F4A5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AEA96-DC4E-48A4-B658-B5CD744DC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8E650E-00E4-45ED-A0E3-ACC623E9D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777D1-9FED-4058-8A1B-DDD2396A0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EE064-8482-42C2-8016-A9573A4AB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FFA7A-D451-4BE4-9CDA-CB2F6AE3F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0FEB3-9C88-4792-9680-4E020F144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04132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现代通信原理技术和仿真正交编码和伪随机序列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通信原理技术概述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正交编码原理及仿真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伪随机序列原理及仿真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正交编码与伪随机序列在通信中的应用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通信原理技术的未来发展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通信原理技术概述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产生和发送信息的设备或系统，如话筒、摄像头等。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传输信息的媒介，如电缆、光纤、空气等。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接收和处理信息的设备或系统，如扬声器、显示器等。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通信系统的基本组成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804" r="248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利用模拟信号进行通信的方式，模拟信号是连续变化的物理量，如语音、视频等。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模拟通信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利用数字信号进行通信的方式，数字信号是不连续、离散的信号，如计算机数据、手机短信等。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数字通信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模拟通信与数字通信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传输信号的通道，可以是有线或无线的，具有不同的传输特性和容量。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通信信道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将信号从信源发送到信宿的过程，包括调制、解调、编码、解码等环节。在传输过程中，信号可能会受到噪声、干扰等因素的影响，因此需要采取一定的措施来保证信号的可靠传输。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信号传输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通信信道与信号传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正交编码原理及仿真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正交编码中的信号在特定条件下具有正交性，即它们在同一时间内互不干扰。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92" b="13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正交编码采用特定的编码方式，如曼彻斯特编码、差分曼彻斯特编码等，用于数据传输和同步。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编码方式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正交编码广泛应用于通信、雷达、导航等领域，以提高信号传输的可靠性和抗干扰能力。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正交编码基本概念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正交编码的生成方法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基于数学运算的生成方法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通过数学运算，如正弦波和余弦波的叠加，生成具有正交性的编码信号。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基于数字电路的生成方法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利用数字电路中的逻辑门和触发器，设计正交编码器来生成正交编码信号。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基于软件编程的生成方法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使用编程语言和相关算法，通过计算机模拟生成正交编码信号。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仿真环境搭建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选择合适的仿真软件，如MATLAB、Simulink等，搭建正交编码的仿真环境。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编码器设计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在仿真环境中设计正交编码器，包括输入信号的处理、编码方式的实现等。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仿真结果分析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运行仿真程序，观察并分析正交编码信号的波形、频谱等特性，验证正交编码的正确性和性能。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正交编码的仿真实现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伪随机序列原理及仿真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https://d.book118.com/087004132004006046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2024-09-20T23:15:14.952</cp:lastPrinted>
  <dcterms:created xsi:type="dcterms:W3CDTF">2024-09-20T15:15:14Z</dcterms:created>
  <dcterms:modified xsi:type="dcterms:W3CDTF">2024-09-20T15:15:16Z</dcterms:modified>
</cp:coreProperties>
</file>