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10A59-5227-4A33-A92F-629DDF11C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D9C43-DCCB-4925-BC87-4A356C996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5884B-1836-46D9-BF2D-4843813A7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44DFE-6FB7-4137-BC65-D68F03FF3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251E1F-B48C-4887-9942-22B84AC65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25F652-68DC-4582-A250-EF880E216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35C737-AD53-477D-9291-C4BB6C0ED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9E234-7F9D-4966-891F-9087B95C3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4D160-4650-4CFC-9B53-1AF7E1DDA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96953-82B4-4270-932C-1A58DD1F6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C8D64-1A98-42D5-8CD3-8511C40A5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050312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物流行业精益管理人员培训方案打造高效运作流程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精益管理理论基础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流程改善与效率提升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信息化技术应用支持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物流行业规模持续扩大，市场需求不断增长。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智能化、信息化技术广泛应用，提升物流运作效率。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绿色环保、可持续发展成为行业重要趋势。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精益管理在物流行业应用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精益管理理念在物流行业的推广与实践。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通过消除浪费、优化流程，提升物流运作效率。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精益管理在仓储、运输、配送等环节的具体应用。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培养学员掌握精益管理理论和方法，能够独立分析物流运作中的问题。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提升学员解决实际问题的能力，优化物流运作流程。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增强学员团队协作和沟通能力，推动企业精益管理文化的形成。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预期成果：学员能够熟练运用精益管理工具，显著提升物流运作效率和质量。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精益管理理论基础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精益思想起源于日本丰田生产方式（TPS），其核心是通过消除浪费、提高效率来持续改进生产过程。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随着全球制造业竞争加剧，精益思想逐渐扩展到其他行业，包括物流、医疗、金融等。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精益管理已成为现代企业追求卓越绩效、提升竞争力的重要战略工具。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精益思想起源与发展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价值、价值流、流动、拉动和尽善尽美。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5S管理、目视化管理、标准化作业、持续改进等。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精益管理核心原则和方法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精益管理方法包括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精益管理核心原则包括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例如，某大型物流公司通过实施精益管理，优化仓库布局和作业流程，减少搬运次数和等待时间，提高了仓储效率。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另外，一些物流公司还运用精益思想改进运输计划和路线规划，降低运输成本和交货时间，提高了客户满意度。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物流行业是连接供应链的重要环节，精益管理在物流行业的应用有助于提高运作效率、降低成本、提升客户满意度。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精益管理在物流行业应用案例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整理（Seiri）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清除现场不必要的物品，减少浪费和混乱。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整顿（Seiton）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对现场物品进行分类、标识和定位，方便快速找到所需物品。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清扫（Seiso）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保持现场清洁，定期清理垃圾和杂物，营造整洁的工作环境。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清洁（Seiketsu）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维持现场整洁和卫生，确保员工遵守规章制度和操作流程。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素养（Shitsuke）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培养员工良好的工作习惯和自律精神，提高工作效率和团队凝聚力。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现场环境整治与5S活动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472" b="847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故障预测与预防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维修流程优化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培训与技能提升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设备维护与预防性维修策略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制定设备维护计划表，按照计划进行定期维护和保养。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简化和优化设备维修流程，提高维修效率和质量。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通过数据分析和监测设备运行状态，预测可能发生的故障，并提前采取措施进行维修和预防。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加强设备维护人员的培训和技能提升，提高维护水平和应对突发情况的能力。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合理规划物料搬运路径和方式，减少搬运次数和距离，提高搬运效率。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物料搬运优化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采用先进的存储技术和管理方法，如货架管理、批次管理等，提高存储效率和准确性。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存储管理改进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根据客户需求和交通状况等因素，制定合理的配送路线和计划，确保准时、准确送达。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配送策略优化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引入物流信息化管理系统，实现物料搬运、存储和配送等环节的实时监控和数据共享，提高整体运作效率。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信息化技术应用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物料搬运、存储及配送优化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流程改善与效率提升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https://d.book118.com/087005031201006045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2024-09-20T21:08:31.003</cp:lastPrinted>
  <dcterms:created xsi:type="dcterms:W3CDTF">2024-09-20T13:08:31Z</dcterms:created>
  <dcterms:modified xsi:type="dcterms:W3CDTF">2024-09-20T13:08:33Z</dcterms:modified>
</cp:coreProperties>
</file>