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5653F-0D04-436E-81DB-4FD7632EC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6E9BA-A0D7-4855-9D3C-24EEBA3F7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166CF-3A93-42EF-B51B-DAB16BE82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7C37ED-1B2B-48EF-AEEA-ECB6FB212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50E4A5-FDF4-4943-914D-064BD1597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2C4AFC-0FD3-477C-8DE1-59EB1DDE2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485F76-11A7-4751-8785-179B706E7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0D7F47-8314-429B-AD88-1EEF8F420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DC9EE-9436-4129-90D3-134173B0D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801AD-9002-436C-B46D-F8DF11AC0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F981A-75B6-404A-BCE3-194573F7B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1303416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企业产权制度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企业产权制度概述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企业产权结构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企业产权交易与流转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企业产权保护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企业产权制度改革与创新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企业产权制度面临的挑战与对策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企业产权制度概述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85" r="250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产权是指对财产的所有权、使用权、收益权和转让权等一系列权利的总称。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产权定义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企业产权制度是指规范企业产权关系、保护企业产权权益的一系列制度安排和法律保障。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企业产权制度内涵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通过明确产权归属，有利于实现资源的优化配置，提高资源利用效率。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708" r="8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激励与约束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458" r="9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保障经济秩序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417" r="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产权制度能够激励产权所有者积极投入生产要素，约束其行为，降低交易成本。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产权制度是市场经济的基础，能够维护市场秩序，促进经济健康发展。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产权制度的重要性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63" r="1856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古代企业产权制度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在古代，企业主要以家族经营为主，产权制度较为简单，主要以家族传承为主。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近现代企业产权制度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随着资本主义的兴起和工业化进程的推进，企业规模逐渐扩大，产权制度也日趋复杂，出现了股份制公司、合伙企业等多种企业组织形式。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现代企业产权制度的创新与发展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在现代市场经济条件下，企业产权制度不断创新发展，如员工持股计划、管理层收购等新型产权制度安排不断涌现。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企业产权制度的历史与发展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企业产权结构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股权结构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股东类型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包括个人股东、法人股东、外资股东等。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股权集中度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反映企业股权分布的集中程度，分为高度集中、相对集中和分散三种类型。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股东权利与义务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明确股东所享有的权利和应承担的义务，如投票权、分红权、知情权等。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包括银行、非银行金融机构、企业等。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债权人类型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包括短期债务、长期债务、担保债务等。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债务类型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明确债权人所享有的权利和应承担的义务，如求偿权、监督权等。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债权人权利与义务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债权结构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知识产权归属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明确知识产权的归属主体，如企业自身、合作伙伴、员工等。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知识产权保护与利用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制定完善的知识产权保护策略，积极运用知识产权推动企业创新发展。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包括专利权、商标权、著作权、商业秘密等。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000" r="9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企业产权交易与流转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提供企业产权买卖的场所，为买卖双方提供信息发布、交易撮合、结算交割等服务。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000" r="11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333" r="43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产权交易所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协助买卖双方进行产权交易，提供评估、审计、法律咨询等专业服务。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产权交易中介机构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对产权交易市场进行监管，确保交易的公平、公正和透明。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产权交易市场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竞价转让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在产权交易所或中介机构组织下，通过公开竞价方式确定买受方，完成产权交易。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协议转让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买卖双方通过协商达成一致，签订产权转让协议，完成产权交易。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招标转让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卖方通过发布招标公告，邀请潜在买方参与投标，最终确定中标方并完成产权交易。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625" r="11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产权交易方式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交易监管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监管机构对交易过程进行监管，确保交易的合法性和规范性。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交易结算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买卖双方签订产权转让协议后，进行资金结算和产权交割。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交易撮合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交易所或中介机构协助买卖双方进行撮合，促进双方达成交易意向。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交易申请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买卖双方向产权交易所或中介机构提出交易申请，并提交相关材料。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交易所或中介机构对交易信息进行披露，包括企业基本情况、财务状况、产权结构等。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产权流转程序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https://d.book118.com/087013034164006041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2024-09-14T22:35:51.163</cp:lastPrinted>
  <dcterms:created xsi:type="dcterms:W3CDTF">2024-09-14T14:35:51Z</dcterms:created>
  <dcterms:modified xsi:type="dcterms:W3CDTF">2024-09-14T14:35:53Z</dcterms:modified>
</cp:coreProperties>
</file>