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37784-FEF5-45E0-95D2-B5601CB4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B74E-1F3D-4AE9-9F07-793A5DA9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ED1EF-BF87-4CC1-B7AF-5C5C25A6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DCBE1-EFA2-4B29-A944-FA2B184E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0F254-ECEE-457C-B397-E5117BC02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B1C44-EC27-4812-A0A5-6CD1138D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2F25E-3070-4EF7-8BBF-B5A11D16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1C9E1-C7B5-4F25-8C1B-665EB973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CCA89-7654-40D3-BF6C-B82719F0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26E4C-E1E0-4E2D-B24D-A556CF00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1398A-5EF2-4542-8ACB-B4FB8F78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13043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教师职工工作总结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问题原因分析与改进措施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对学校发展的建议与意见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积累经验教训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推动团队发展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03" r="1520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838" r="1583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通过总结工作，发现存在的问题和不足，从而改进工作方法，提升工作效率。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对工作中的经验和教训进行总结，形成宝贵的经验财富，为未来的工作提供参考。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通过反思和总结工作，发现自己的优点和不足，从而制定针对性的个人成长计划。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通过分享和交流工作总结，促进团队成员之间的相互了解和协作，推动整个团队的发展。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本次工作总结的时间范围为XXXX年至XXXX年，共计X年。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包括教学、科研、管理、社会服务等多个方面的工作内容。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重点总结在这X年中取得的重要成果和突破，如教学成果奖、科研项目、学术论文等。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针对工作中存在的问题和不足进行总结，分析问题产生的原因，提出改进措施和建议。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工作总结时间与范围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通过改进教学方法、丰富教学手段，提高了学生的学习兴趣和学习效果。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学生满意度提高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关注学生需求，积极与学生互动，提高了学生对课程的满意度。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优秀课程与教材建设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参与精品课程和规划教材建设，为学院教育教学工作做出贡献。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主持或参与多项国家级、省部级科研项目，为学院科研水平提升做出贡献。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在国内外知名期刊上发表多篇学术论文，展示了学院科研实力。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参加国内外学术会议，与同行进行学术交流与合作，拓宽了学院学术影响力。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科研与学术成果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担任学生导师或班主任，为学生提供学业、职业规划等方面的指导与服务。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积极参与或指导学生社团活动、志愿服务等，丰富了学生的课余生活。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学生活动组织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参与社会服务项目，为地方经济社会发展做出贡献，提升了学院的社会声誉。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学生工作与社会服务成果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工作中的问题与不足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缺乏创新性的教学方法，导致学生缺乏学习兴趣和动力。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学生参与度低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未能充分调动学生参与课堂讨论和互动，导致学生被动学习。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教学内容更新不及时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未能及时关注学科前沿动态，导致教学内容陈旧。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教育教学中的问题与不足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研究方向不明确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缺乏明确的科研方向和目标，导致研究进度缓慢。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学术成果质量不高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发表的学术论文质量参差不齐，缺乏高水平的研究成果。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学术交流与合作不足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未能积极参与国内外学术交流与合作，导致研究视野受限。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科研与学术中的问题与不足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https://d.book118.com/087013043064006024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2024-08-28T13:29:54.969</cp:lastPrinted>
  <dcterms:created xsi:type="dcterms:W3CDTF">2024-08-28T05:29:54Z</dcterms:created>
  <dcterms:modified xsi:type="dcterms:W3CDTF">2024-08-28T05:29:57Z</dcterms:modified>
</cp:coreProperties>
</file>