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475D1-B9B5-4A43-93DB-A2A93F4EC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4C715-FEC0-4C28-A0CF-C53111518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BF4F2-0F3A-4D19-AC92-7BDE8FB03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187778-B55C-4591-9DFB-858CA3B9B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D965A8-302A-441A-9CA1-5A0160749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1A22B0-71DC-4C08-B17D-A5861FD7B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9947B5-0508-4C6D-A020-EDAA3D3B5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0E04E-BBA9-409A-BE66-3BAFB8EFE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B139FB-8016-420C-AE21-82BE7E416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C731C-911A-4280-B986-1009D7CBB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99622-BC12-474F-A67C-FC71B081A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13053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儿科症状护理个案研究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儿科症状概述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个案研究举例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探讨儿科症状护理的重要性和必要性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儿科症状护理是医疗护理的重要组成部分，对于保障儿童健康、促进儿童成长具有重要意义。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分析当前儿科症状护理的现状及存在的问题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目前儿科症状护理在实践中存在诸多问题，如护理人员技能不足、护理流程不规范、护理资源不足等，这些问题亟待解决。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通过探讨儿科症状护理中存在的问题和解决方案，可以提高儿科症状护理的水平和质量，更好地保障儿童健康。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提高儿科症状护理的水平和质量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通过深入研究儿科症状护理的理论和实践，可以推动儿科症状护理的规范化、专业化发展，提高护理质量。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促进儿科症状护理的规范化、专业化发展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本研究通过对儿科症状护理的个案进行深入分析，可以为儿科症状护理提供科学依据和参考，为临床实践提供指导。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为儿科症状护理提供科学依据和参考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儿科症状概述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如皮疹、瘙痒、红肿等，可能与过敏、感染或自身免疫性疾病有关。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泌尿系统症状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如尿频、尿急、尿痛等，常见于尿路感染等疾病。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神经系统症状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如头痛、抽搐、意识障碍等，可能与感染、外伤、癫痫等有关。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呼吸系统症状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如咳嗽、气喘、呼吸困难等，常见于感冒、哮喘等疾病。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消化系统症状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如呕吐、腹泻、腹痛等，多由饮食不当或感染引起。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常见症状分类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儿科症状表现多样，不同疾病可能有相似症状，同一疾病在不同患儿身上表现也可能不同。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症状多样性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583" b="3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症状变化性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症状不典型性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随着患儿生长发育和病情变化，症状可能发生变化，需要密切观察。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由于儿童生理和病理特点，一些症状可能不典型或容易被忽视，需要医护人员细心观察和评估。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心理需求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患儿在生病期间可能产生焦虑、恐惧等情绪，需要得到家长和医护人员的关心和支持，以减轻心理压力。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患者处于生长发育阶段，对营养和睡眠等生理需求较高。在生病期间，需要合理安排饮食和作息时间，保证充足的营养和休息。同时，针对具体症状采取相应的护理措施，如保持呼吸道通畅、预防皮肤感染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患儿心理及生理需求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详细询问患儿及家长关于症状的起始、持续时间、严重程度、伴随症状等。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全面检查患儿的生命体征、发育状况、营养状况、皮肤黏膜、淋巴结等。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根据病情需要，选择合适的实验室检查项目，如血常规、尿常规、便常规、生化检查等。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实验室检查结果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结合实验室检查结果，如病原学检测、影像学检查等，对患儿病情进行综合分析。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分析患儿的症状特点，如发热、咳嗽、呕吐、腹泻等，结合年龄和季节等因素进行初步判断。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体征表现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观察患儿的体征表现，如呼吸频率、心率、血压、皮肤颜色、精神状态等，以评估病情严重程度。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诊断依据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症状相似疾病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年龄相关疾病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并发症与继发症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根据患儿的症状特点，与症状相似的疾病进行鉴别，如上呼吸道感染与支气管炎的鉴别、急性胃肠炎与食物中毒的鉴别等。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考虑患儿年龄因素，与年龄相关的疾病进行鉴别，如新生儿黄疸与生理性黄疸的鉴别、儿童期肾病综合征与成人肾病综合征的鉴别等。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分析患儿是否存在并发症或继发症，如肺炎并发心力衰竭、腹泻并发脱水等，以便及时采取相应治疗措施。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调节室内温度和湿度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根据季节和气候变化，适时调节室内温度和湿度，保持舒适的环境。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减少噪音和光线刺激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降低室内噪音，调整光线柔和，为患儿提供一个安静的休息环境。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保持室内空气新鲜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定期开窗通风，保持室内空气流通，有助于减少病原菌滋生。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环境调整与舒适度提升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https://d.book118.com/087013053011006055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2024-09-29T14:00:57.134</cp:lastPrinted>
  <dcterms:created xsi:type="dcterms:W3CDTF">2024-09-29T06:00:57Z</dcterms:created>
  <dcterms:modified xsi:type="dcterms:W3CDTF">2024-09-29T06:00:59Z</dcterms:modified>
</cp:coreProperties>
</file>