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D55129-58D0-4CC5-8A9A-2B2F6DE05D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0A3306-0EB6-44A7-8639-377920F561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489AEC-9DD1-43CC-B944-132572C90F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758801-392F-4DAE-9BFB-728CB12CEA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F7A742-9D35-43B5-9E27-5F55811E1D2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4DF403-08CF-4D37-901F-66B95D78E0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F4079D-B86B-4EB9-9F21-A5FD4F721F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4032B1-434B-4809-B5BB-047E108D5C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8CB836-1FF5-4FEE-BB77-2D60387B8F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A68388-3E35-4C69-A223-07277E8777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D1448A-80E9-44B7-BA6A-E2C8EC98BF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7014020163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复杂网络模拟与自组织理论</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复杂网络概述
 网络模拟技术
 自组织理论原理
 复杂网络与自组织理论的结合
 实证分析与结果
 理论应用与案例
 未来研究展望
 结论与总结</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复杂网络概述</a:t>
            </a:r>
          </a:p>
        </p:txBody>
      </p:sp>
      <p:sp>
        <p:nvSpPr>
          <p:cNvPr id="3" name="Subtitle 2"/>
          <p:cNvSpPr>
            <a:spLocks noGrp="1"/>
          </p:cNvSpPr>
          <p:nvPr>
            <p:ph type="subTitle" idx="1"/>
          </p:nvPr>
        </p:nvSpPr>
        <p:spPr/>
        <p:txBody>
          <a:bodyPr/>
          <a:lstStyle/>
          <a:p>
            <a:r>
              <a:t>复杂网络模拟与自组织理论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复杂网络概述</a:t>
            </a:r>
          </a:p>
        </p:txBody>
      </p:sp>
      <p:sp>
        <p:nvSpPr>
          <p:cNvPr id="3" name="Text Placeholder 2"/>
          <p:cNvSpPr>
            <a:spLocks noGrp="1"/>
          </p:cNvSpPr>
          <p:nvPr>
            <p:ph type="body" idx="1"/>
          </p:nvPr>
        </p:nvSpPr>
        <p:spPr/>
        <p:txBody>
          <a:bodyPr/>
          <a:lstStyle/>
          <a:p>
            <a:r>
              <a:t>复杂网络概述</a:t>
            </a:r>
          </a:p>
        </p:txBody>
      </p:sp>
      <p:sp>
        <p:nvSpPr>
          <p:cNvPr id="4" name="Content Placeholder 3"/>
          <p:cNvSpPr>
            <a:spLocks noGrp="1"/>
          </p:cNvSpPr>
          <p:nvPr>
            <p:ph sz="half" idx="2"/>
          </p:nvPr>
        </p:nvSpPr>
        <p:spPr/>
        <p:txBody>
          <a:bodyPr/>
          <a:lstStyle/>
          <a:p>
            <a:r>
              <a:t>1.复杂网络定义：复杂网络是指由大量节点和连接组成的网络，节点可以是不同的个体、组织、计算机等，连接可以是物理连接、通信连接、社交连接等。</a:t>
            </a:r>
          </a:p>
          <a:p>
            <a:r>
              <a:t>2.复杂网络的特点：复杂网络具有自组织性、动态性、异构性等特点，自组织性是指网络中的节点可以自适应地连接和断开连接，动态性是指网络的状态随时间发生变化，异构性是指网络中的节点和连接具有不同的属性和特征。</a:t>
            </a:r>
          </a:p>
          <a:p>
            <a:r>
              <a:t>3.复杂网络的应用：复杂网络可以应用于许多领域，如社交网络、互联网、生物网络等，可以用来研究信息的传播、网络的拓扑结构、网络的演化等。</a:t>
            </a:r>
          </a:p>
          <a:p/>
        </p:txBody>
      </p:sp>
      <p:sp>
        <p:nvSpPr>
          <p:cNvPr id="5" name="Text Placeholder 4"/>
          <p:cNvSpPr>
            <a:spLocks noGrp="1"/>
          </p:cNvSpPr>
          <p:nvPr>
            <p:ph type="body" idx="3"/>
          </p:nvPr>
        </p:nvSpPr>
        <p:spPr/>
        <p:txBody>
          <a:bodyPr/>
          <a:lstStyle/>
          <a:p>
            <a:r>
              <a:t>复杂网络模拟技术</a:t>
            </a:r>
          </a:p>
        </p:txBody>
      </p:sp>
      <p:sp>
        <p:nvSpPr>
          <p:cNvPr id="6" name="Content Placeholder 5"/>
          <p:cNvSpPr>
            <a:spLocks noGrp="1"/>
          </p:cNvSpPr>
          <p:nvPr>
            <p:ph sz="half" idx="4"/>
          </p:nvPr>
        </p:nvSpPr>
        <p:spPr/>
        <p:txBody>
          <a:bodyPr/>
          <a:lstStyle/>
          <a:p>
            <a:r>
              <a:t>1.网络模拟的定义：网络模拟是指通过计算机模型来模拟网络的演化过程和行为，可以用来研究网络的拓扑结构、网络的演化规律、网络的性能等。</a:t>
            </a:r>
          </a:p>
          <a:p>
            <a:r>
              <a:t>2.网络模拟的方法：网络模拟的方法包括基于元胞自动机的模拟、基于概率论的模拟、基于图论的模拟等，不同的方法适用于不同类型的网络和问题。</a:t>
            </a:r>
          </a:p>
          <a:p>
            <a:r>
              <a:t>3.网络模拟的未来趋势：随着计算机技术的发展，网络模拟将更加精细化和智能化，可以模拟更大规模的网络和更复杂的行为，同时也可以结合数据分析和机器学习等技术来提高模拟的准确性和可靠性。</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复杂网络概述</a:t>
            </a:r>
          </a:p>
        </p:txBody>
      </p:sp>
      <p:sp>
        <p:nvSpPr>
          <p:cNvPr id="3" name="Text Placeholder 2"/>
          <p:cNvSpPr>
            <a:spLocks noGrp="1"/>
          </p:cNvSpPr>
          <p:nvPr>
            <p:ph type="body" idx="1"/>
          </p:nvPr>
        </p:nvSpPr>
        <p:spPr/>
        <p:txBody>
          <a:bodyPr/>
          <a:lstStyle/>
          <a:p>
            <a:r>
              <a:t>自组织理论在复杂网络中的应用</a:t>
            </a:r>
          </a:p>
        </p:txBody>
      </p:sp>
      <p:sp>
        <p:nvSpPr>
          <p:cNvPr id="4" name="Content Placeholder 3"/>
          <p:cNvSpPr>
            <a:spLocks noGrp="1"/>
          </p:cNvSpPr>
          <p:nvPr>
            <p:ph sz="half" idx="2"/>
          </p:nvPr>
        </p:nvSpPr>
        <p:spPr/>
        <p:txBody>
          <a:bodyPr/>
          <a:lstStyle/>
          <a:p>
            <a:r>
              <a:t>1.自组织理论定义：自组织理论是指在网络中节点自适应地连接和断开连接的过程中，网络会呈现出一种自组织的结构或行为。</a:t>
            </a:r>
          </a:p>
          <a:p>
            <a:r>
              <a:t>2.自组织理论在复杂网络中的应用：自组织理论可以应用于许多领域，如社交网络、互联网、生物网络等，可以用来研究网络的演化、信息的传播、网络的稳定性等。</a:t>
            </a:r>
          </a:p>
          <a:p>
            <a:r>
              <a:t>3.自组织理论的未来趋势：随着计算机技术的发展，自组织理论将更加深入地研究和应用，可以探索更多的自组织机制和规律，同时也可以结合数据分析和机器学习等技术来更好地解释和应用自组织理论。</a:t>
            </a:r>
          </a:p>
          <a:p/>
        </p:txBody>
      </p:sp>
      <p:sp>
        <p:nvSpPr>
          <p:cNvPr id="5" name="Text Placeholder 4"/>
          <p:cNvSpPr>
            <a:spLocks noGrp="1"/>
          </p:cNvSpPr>
          <p:nvPr>
            <p:ph type="body" idx="3"/>
          </p:nvPr>
        </p:nvSpPr>
        <p:spPr/>
        <p:txBody>
          <a:bodyPr/>
          <a:lstStyle/>
          <a:p>
            <a:r>
              <a:t>复杂网络的拓扑结构与演化</a:t>
            </a:r>
          </a:p>
        </p:txBody>
      </p:sp>
      <p:sp>
        <p:nvSpPr>
          <p:cNvPr id="6" name="Content Placeholder 5"/>
          <p:cNvSpPr>
            <a:spLocks noGrp="1"/>
          </p:cNvSpPr>
          <p:nvPr>
            <p:ph sz="half" idx="4"/>
          </p:nvPr>
        </p:nvSpPr>
        <p:spPr/>
        <p:txBody>
          <a:bodyPr/>
          <a:lstStyle/>
          <a:p>
            <a:r>
              <a:t>1.复杂网络的拓扑结构：复杂网络的拓扑结构是指网络中节点和连接的排列和布局，包括树形结构、环形结构、星形结构等。</a:t>
            </a:r>
          </a:p>
          <a:p>
            <a:r>
              <a:t>2.复杂网络的演化规律：复杂网络的演化规律是指网络随时间的变化和演进，包括节点的增长、连接的建立和断开、网络的演化等。</a:t>
            </a:r>
          </a:p>
          <a:p>
            <a:r>
              <a:t>3.复杂网络的演化模型：复杂网络的演化模型包括增长模型、优先连接模型、混合演化模型等，可以用来模拟网络的演化和变化。</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复杂网络概述</a:t>
            </a:r>
          </a:p>
        </p:txBody>
      </p:sp>
      <p:sp>
        <p:nvSpPr>
          <p:cNvPr id="3" name="Content Placeholder 2"/>
          <p:cNvSpPr>
            <a:spLocks noGrp="1"/>
          </p:cNvSpPr>
          <p:nvPr>
            <p:ph sz="half" idx="2"/>
          </p:nvPr>
        </p:nvSpPr>
        <p:spPr/>
        <p:txBody>
          <a:bodyPr/>
          <a:lstStyle/>
          <a:p>
            <a:r>
              <a:t>1.复杂网络安全的重要性：随着复杂网络应用的广泛化和深入化，网络安全问题变得越来越突出，需要采取有效的措施来保障网络安全。</a:t>
            </a:r>
          </a:p>
          <a:p>
            <a:r>
              <a:t>2.复杂网络安全的威胁：复杂网络安全的威胁包括黑客攻击、病毒传播、拒绝服务攻击等，需要采取相应的防御措施来应对这些威胁。</a:t>
            </a:r>
          </a:p>
          <a:p>
            <a:r>
              <a:t>3.复杂网络安全的防御技术：复杂网络安全的防御技术包括防火墙技术、入侵检测技术、安全审计技术等，可以用来提高网络安全性和可靠性。</a:t>
            </a:r>
          </a:p>
          <a:p/>
        </p:txBody>
      </p:sp>
      <p:sp>
        <p:nvSpPr>
          <p:cNvPr id="4" name="Text Placeholder 3"/>
          <p:cNvSpPr>
            <a:spLocks noGrp="1"/>
          </p:cNvSpPr>
          <p:nvPr>
            <p:ph type="body" idx="3"/>
          </p:nvPr>
        </p:nvSpPr>
        <p:spPr/>
        <p:txBody>
          <a:bodyPr/>
          <a:lstStyle/>
          <a:p>
            <a:r>
              <a:t>未来展望与挑战</a:t>
            </a:r>
          </a:p>
        </p:txBody>
      </p:sp>
      <p:sp>
        <p:nvSpPr>
          <p:cNvPr id="5" name="Content Placeholder 4"/>
          <p:cNvSpPr>
            <a:spLocks noGrp="1"/>
          </p:cNvSpPr>
          <p:nvPr>
            <p:ph sz="half" idx="4"/>
          </p:nvPr>
        </p:nvSpPr>
        <p:spPr/>
        <p:txBody>
          <a:bodyPr/>
          <a:lstStyle/>
          <a:p>
            <a:r>
              <a:t>1.未来研究方向：未来需要在复杂网络的基础理论和应用方面进行更深入的研究，探索更多的自组织机制和规律，结合数据分析和机器学习等技术来提高研究的准确性和可靠性。</a:t>
            </a:r>
          </a:p>
          <a:p>
            <a:r>
              <a:t>2.未来挑战：未来需要在解决网络安全问题上进行更多的研究和探索，同时还需要在处理大规模复杂网络上进行更精细化的模拟和分析。</a:t>
            </a:r>
          </a:p>
        </p:txBody>
      </p:sp>
      <p:sp>
        <p:nvSpPr>
          <p:cNvPr id="6" name="Text Placeholder 5"/>
          <p:cNvSpPr>
            <a:spLocks noGrp="1"/>
          </p:cNvSpPr>
          <p:nvPr>
            <p:ph type="body" idx="1"/>
          </p:nvPr>
        </p:nvSpPr>
        <p:spPr/>
        <p:txBody>
          <a:bodyPr/>
          <a:lstStyle/>
          <a:p>
            <a:r>
              <a:t>复杂网络的安全与防御</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网络模拟技术</a:t>
            </a:r>
          </a:p>
        </p:txBody>
      </p:sp>
      <p:sp>
        <p:nvSpPr>
          <p:cNvPr id="3" name="Subtitle 2"/>
          <p:cNvSpPr>
            <a:spLocks noGrp="1"/>
          </p:cNvSpPr>
          <p:nvPr>
            <p:ph type="subTitle" idx="1"/>
          </p:nvPr>
        </p:nvSpPr>
        <p:spPr/>
        <p:txBody>
          <a:bodyPr/>
          <a:lstStyle/>
          <a:p>
            <a:r>
              <a:t>复杂网络模拟与自组织理论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网络模拟技术</a:t>
            </a:r>
          </a:p>
        </p:txBody>
      </p:sp>
      <p:sp>
        <p:nvSpPr>
          <p:cNvPr id="3" name="Content Placeholder 2"/>
          <p:cNvSpPr>
            <a:spLocks noGrp="1"/>
          </p:cNvSpPr>
          <p:nvPr>
            <p:ph sz="half" idx="2"/>
          </p:nvPr>
        </p:nvSpPr>
        <p:spPr/>
        <p:txBody>
          <a:bodyPr/>
          <a:lstStyle/>
          <a:p>
            <a:r>
              <a:t>1.网络模拟技术是研究复杂网络行为的重要工具，尤其在科学、工程和社会科学等领域，具有广泛的应用价值。</a:t>
            </a:r>
          </a:p>
          <a:p>
            <a:r>
              <a:t>2.网络模拟技术能够帮助我们更好地理解和设计复杂网络的结构和行为，预测网络的发展趋势，优化网络性能，以及防范网络攻击等。</a:t>
            </a:r>
          </a:p>
          <a:p/>
        </p:txBody>
      </p:sp>
      <p:sp>
        <p:nvSpPr>
          <p:cNvPr id="4" name="Text Placeholder 3"/>
          <p:cNvSpPr>
            <a:spLocks noGrp="1"/>
          </p:cNvSpPr>
          <p:nvPr>
            <p:ph type="body" idx="3"/>
          </p:nvPr>
        </p:nvSpPr>
        <p:spPr/>
        <p:txBody>
          <a:bodyPr/>
          <a:lstStyle/>
          <a:p>
            <a:r>
              <a:t>网络模拟技术的种类和特点</a:t>
            </a:r>
          </a:p>
        </p:txBody>
      </p:sp>
      <p:sp>
        <p:nvSpPr>
          <p:cNvPr id="5" name="Content Placeholder 4"/>
          <p:cNvSpPr>
            <a:spLocks noGrp="1"/>
          </p:cNvSpPr>
          <p:nvPr>
            <p:ph sz="half" idx="4"/>
          </p:nvPr>
        </p:nvSpPr>
        <p:spPr/>
        <p:txBody>
          <a:bodyPr/>
          <a:lstStyle/>
          <a:p>
            <a:r>
              <a:t>1.网络模拟技术可根据不同的应用需求分为多种类型，如基于元胞自动机的网络模拟、基于主体的网络模拟、基于概率论的网络模拟等。</a:t>
            </a:r>
          </a:p>
          <a:p>
            <a:r>
              <a:t>2.网络模拟技术具有灵活性和可扩展性，可以根据实际需求进行定制和扩展，同时也能支持大规模网络的模拟和运算。</a:t>
            </a:r>
          </a:p>
          <a:p/>
        </p:txBody>
      </p:sp>
      <p:sp>
        <p:nvSpPr>
          <p:cNvPr id="6" name="Text Placeholder 5"/>
          <p:cNvSpPr>
            <a:spLocks noGrp="1"/>
          </p:cNvSpPr>
          <p:nvPr>
            <p:ph type="body" idx="1"/>
          </p:nvPr>
        </p:nvSpPr>
        <p:spPr/>
        <p:txBody>
          <a:bodyPr/>
          <a:lstStyle/>
          <a:p>
            <a:r>
              <a:t>网络模拟技术的背景和意义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网络模拟技术</a:t>
            </a:r>
          </a:p>
        </p:txBody>
      </p:sp>
      <p:sp>
        <p:nvSpPr>
          <p:cNvPr id="3" name="Text Placeholder 2"/>
          <p:cNvSpPr>
            <a:spLocks noGrp="1"/>
          </p:cNvSpPr>
          <p:nvPr>
            <p:ph type="body" idx="1"/>
          </p:nvPr>
        </p:nvSpPr>
        <p:spPr/>
        <p:txBody>
          <a:bodyPr/>
          <a:lstStyle/>
          <a:p>
            <a:r>
              <a:t>网络模拟技术的实际应用案例</a:t>
            </a:r>
          </a:p>
        </p:txBody>
      </p:sp>
      <p:sp>
        <p:nvSpPr>
          <p:cNvPr id="4" name="Content Placeholder 3"/>
          <p:cNvSpPr>
            <a:spLocks noGrp="1"/>
          </p:cNvSpPr>
          <p:nvPr>
            <p:ph sz="half" idx="2"/>
          </p:nvPr>
        </p:nvSpPr>
        <p:spPr/>
        <p:txBody>
          <a:bodyPr/>
          <a:lstStyle/>
          <a:p>
            <a:r>
              <a:t>1.网络模拟技术在多个领域都有广泛的应用，如通信网络、交通网络、社交网络等。</a:t>
            </a:r>
          </a:p>
          <a:p>
            <a:r>
              <a:t>2.通过模拟网络的拓扑结构、流量和行为等，可以优化网络性能、提高网络可靠性、防止网络攻击等。</a:t>
            </a:r>
          </a:p>
          <a:p/>
        </p:txBody>
      </p:sp>
      <p:sp>
        <p:nvSpPr>
          <p:cNvPr id="5" name="Text Placeholder 4"/>
          <p:cNvSpPr>
            <a:spLocks noGrp="1"/>
          </p:cNvSpPr>
          <p:nvPr>
            <p:ph type="body" idx="3"/>
          </p:nvPr>
        </p:nvSpPr>
        <p:spPr/>
        <p:txBody>
          <a:bodyPr/>
          <a:lstStyle/>
          <a:p>
            <a:r>
              <a:t>网络模拟技术的未来发展趋势</a:t>
            </a:r>
          </a:p>
        </p:txBody>
      </p:sp>
      <p:sp>
        <p:nvSpPr>
          <p:cNvPr id="6" name="Content Placeholder 5"/>
          <p:cNvSpPr>
            <a:spLocks noGrp="1"/>
          </p:cNvSpPr>
          <p:nvPr>
            <p:ph sz="half" idx="4"/>
          </p:nvPr>
        </p:nvSpPr>
        <p:spPr/>
        <p:txBody>
          <a:bodyPr/>
          <a:lstStyle/>
          <a:p>
            <a:r>
              <a:t>1.随着大数据、云计算和人工智能等技术的发展，网络模拟技术也将迎来更多的发展机遇。</a:t>
            </a:r>
          </a:p>
          <a:p>
            <a:r>
              <a:t>2.未来网络模拟技术将更加注重智能化、自动化和可视化等方面的发展，以更好地支持复杂网络的建模和分析。</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网络模拟技术</a:t>
            </a:r>
          </a:p>
        </p:txBody>
      </p:sp>
      <p:sp>
        <p:nvSpPr>
          <p:cNvPr id="3" name="Text Placeholder 2"/>
          <p:cNvSpPr>
            <a:spLocks noGrp="1"/>
          </p:cNvSpPr>
          <p:nvPr>
            <p:ph type="body" idx="1"/>
          </p:nvPr>
        </p:nvSpPr>
        <p:spPr/>
        <p:txBody>
          <a:bodyPr/>
          <a:lstStyle/>
          <a:p>
            <a:r>
              <a:t>如何学习和掌握网络模拟技术</a:t>
            </a:r>
          </a:p>
        </p:txBody>
      </p:sp>
      <p:sp>
        <p:nvSpPr>
          <p:cNvPr id="4" name="Content Placeholder 3"/>
          <p:cNvSpPr>
            <a:spLocks noGrp="1"/>
          </p:cNvSpPr>
          <p:nvPr>
            <p:ph sz="half" idx="2"/>
          </p:nvPr>
        </p:nvSpPr>
        <p:spPr/>
        <p:txBody>
          <a:bodyPr/>
          <a:lstStyle/>
          <a:p>
            <a:r>
              <a:t>1.学习网络模拟技术需要掌握相关的数学、物理和计算机基础知识，以及一门编程语言。</a:t>
            </a:r>
          </a:p>
          <a:p>
            <a:r>
              <a:t>2.可以通过阅读学术论文、参加相关课程和研讨会、实践项目等方式来学习和掌握网络模拟技术。</a:t>
            </a:r>
          </a:p>
          <a:p/>
        </p:txBody>
      </p:sp>
      <p:sp>
        <p:nvSpPr>
          <p:cNvPr id="5" name="Text Placeholder 4"/>
          <p:cNvSpPr>
            <a:spLocks noGrp="1"/>
          </p:cNvSpPr>
          <p:nvPr>
            <p:ph type="body" idx="3"/>
          </p:nvPr>
        </p:nvSpPr>
        <p:spPr/>
        <p:txBody>
          <a:bodyPr/>
          <a:lstStyle/>
          <a:p>
            <a:r>
              <a:t>总结与展望</a:t>
            </a:r>
          </a:p>
        </p:txBody>
      </p:sp>
      <p:sp>
        <p:nvSpPr>
          <p:cNvPr id="6" name="Content Placeholder 5"/>
          <p:cNvSpPr>
            <a:spLocks noGrp="1"/>
          </p:cNvSpPr>
          <p:nvPr>
            <p:ph sz="half" idx="4"/>
          </p:nvPr>
        </p:nvSpPr>
        <p:spPr/>
        <p:txBody>
          <a:bodyPr/>
          <a:lstStyle/>
          <a:p>
            <a:r>
              <a:t>1.网络模拟技术是研究复杂网络行为的重要工具，具有广泛的应用价值和发展前景。</a:t>
            </a:r>
          </a:p>
          <a:p>
            <a:r>
              <a:t>2.未来需要进一步加强网络模拟技术的研究和应用，以更好地支持复杂网络的建模和分析，为各领域的发展提供支持。</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自组织理论原理</a:t>
            </a:r>
          </a:p>
        </p:txBody>
      </p:sp>
      <p:sp>
        <p:nvSpPr>
          <p:cNvPr id="3" name="Subtitle 2"/>
          <p:cNvSpPr>
            <a:spLocks noGrp="1"/>
          </p:cNvSpPr>
          <p:nvPr>
            <p:ph type="subTitle" idx="1"/>
          </p:nvPr>
        </p:nvSpPr>
        <p:spPr/>
        <p:txBody>
          <a:bodyPr/>
          <a:lstStyle/>
          <a:p>
            <a:r>
              <a:t>复杂网络模拟与自组织理论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自组织理论原理</a:t>
            </a:r>
          </a:p>
        </p:txBody>
      </p:sp>
      <p:sp>
        <p:nvSpPr>
          <p:cNvPr id="3" name="Text Placeholder 2"/>
          <p:cNvSpPr>
            <a:spLocks noGrp="1"/>
          </p:cNvSpPr>
          <p:nvPr>
            <p:ph type="body" idx="1"/>
          </p:nvPr>
        </p:nvSpPr>
        <p:spPr/>
        <p:txBody>
          <a:bodyPr/>
          <a:lstStyle/>
          <a:p>
            <a:r>
              <a:t>自组织理论定义</a:t>
            </a:r>
          </a:p>
        </p:txBody>
      </p:sp>
      <p:sp>
        <p:nvSpPr>
          <p:cNvPr id="4" name="Content Placeholder 3"/>
          <p:cNvSpPr>
            <a:spLocks noGrp="1"/>
          </p:cNvSpPr>
          <p:nvPr>
            <p:ph sz="half" idx="2"/>
          </p:nvPr>
        </p:nvSpPr>
        <p:spPr/>
        <p:txBody>
          <a:bodyPr/>
          <a:lstStyle/>
          <a:p>
            <a:r>
              <a:t>1.自组织理论是一种研究自然和社会现象的理论框架，它强调系统内部各要素之间的相互作用和自发性演化。</a:t>
            </a:r>
          </a:p>
          <a:p>
            <a:r>
              <a:t>2.自组织理论在多个领域都有应用，包括物理学、生物学、社会学等，它为我们理解复杂系统的行为和演化提供了新的视角和方法。</a:t>
            </a:r>
          </a:p>
          <a:p/>
        </p:txBody>
      </p:sp>
      <p:sp>
        <p:nvSpPr>
          <p:cNvPr id="5" name="Text Placeholder 4"/>
          <p:cNvSpPr>
            <a:spLocks noGrp="1"/>
          </p:cNvSpPr>
          <p:nvPr>
            <p:ph type="body" idx="3"/>
          </p:nvPr>
        </p:nvSpPr>
        <p:spPr/>
        <p:txBody>
          <a:bodyPr/>
          <a:lstStyle/>
          <a:p>
            <a:r>
              <a:t>自组织理论的基本原理</a:t>
            </a:r>
          </a:p>
        </p:txBody>
      </p:sp>
      <p:sp>
        <p:nvSpPr>
          <p:cNvPr id="6" name="Content Placeholder 5"/>
          <p:cNvSpPr>
            <a:spLocks noGrp="1"/>
          </p:cNvSpPr>
          <p:nvPr>
            <p:ph sz="half" idx="4"/>
          </p:nvPr>
        </p:nvSpPr>
        <p:spPr/>
        <p:txBody>
          <a:bodyPr/>
          <a:lstStyle/>
          <a:p>
            <a:r>
              <a:t>1.开放性原理：自组织理论认为系统必须是开放的，即系统与外部环境之间必须存在物质、能量和信息的交换。</a:t>
            </a:r>
          </a:p>
          <a:p>
            <a:r>
              <a:t>2.远离平衡态原理：系统必须处于远离平衡态的状态，即系统内部各要素之间的相互作用和能量分布不能处于一种稳定的状态。</a:t>
            </a:r>
          </a:p>
          <a:p>
            <a:r>
              <a:t>3.涨落原理：涨落是指系统内部各要素之间的微小差异，这些差异在一定条件下可以放大并导致系统出现新的结构和行为。</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自组织理论原理</a:t>
            </a:r>
          </a:p>
        </p:txBody>
      </p:sp>
      <p:sp>
        <p:nvSpPr>
          <p:cNvPr id="3" name="Text Placeholder 2"/>
          <p:cNvSpPr>
            <a:spLocks noGrp="1"/>
          </p:cNvSpPr>
          <p:nvPr>
            <p:ph type="body" idx="1"/>
          </p:nvPr>
        </p:nvSpPr>
        <p:spPr/>
        <p:txBody>
          <a:bodyPr/>
          <a:lstStyle/>
          <a:p>
            <a:r>
              <a:t>自组织理论在复杂网络模拟中的应用</a:t>
            </a:r>
          </a:p>
        </p:txBody>
      </p:sp>
      <p:sp>
        <p:nvSpPr>
          <p:cNvPr id="4" name="Content Placeholder 3"/>
          <p:cNvSpPr>
            <a:spLocks noGrp="1"/>
          </p:cNvSpPr>
          <p:nvPr>
            <p:ph sz="half" idx="2"/>
          </p:nvPr>
        </p:nvSpPr>
        <p:spPr/>
        <p:txBody>
          <a:bodyPr/>
          <a:lstStyle/>
          <a:p>
            <a:r>
              <a:t>1.自组织理论可以用来解释复杂网络的结构和演化，包括节点度分布、社区结构和演化等。</a:t>
            </a:r>
          </a:p>
          <a:p>
            <a:r>
              <a:t>2.自组织理论在社交网络、生物网络和互联网等领域都有广泛的应用，它为我们理解这些网络的行为和演化提供了新的视角和方法。</a:t>
            </a:r>
          </a:p>
          <a:p/>
        </p:txBody>
      </p:sp>
      <p:sp>
        <p:nvSpPr>
          <p:cNvPr id="5" name="Text Placeholder 4"/>
          <p:cNvSpPr>
            <a:spLocks noGrp="1"/>
          </p:cNvSpPr>
          <p:nvPr>
            <p:ph type="body" idx="3"/>
          </p:nvPr>
        </p:nvSpPr>
        <p:spPr/>
        <p:txBody>
          <a:bodyPr/>
          <a:lstStyle/>
          <a:p>
            <a:r>
              <a:t>自组织理论与社会现象</a:t>
            </a:r>
          </a:p>
        </p:txBody>
      </p:sp>
      <p:sp>
        <p:nvSpPr>
          <p:cNvPr id="6" name="Content Placeholder 5"/>
          <p:cNvSpPr>
            <a:spLocks noGrp="1"/>
          </p:cNvSpPr>
          <p:nvPr>
            <p:ph sz="half" idx="4"/>
          </p:nvPr>
        </p:nvSpPr>
        <p:spPr/>
        <p:txBody>
          <a:bodyPr/>
          <a:lstStyle/>
          <a:p>
            <a:r>
              <a:t>1.自组织理论可以用来解释社会现象，包括群体行为、社会运动和社会网络的形成等。</a:t>
            </a:r>
          </a:p>
          <a:p>
            <a:r>
              <a:t>2.自组织理论为我们理解社会现象的复杂性和动态性提供了新的视角和方法，它有助于我们更好地预测和控制社会现象。</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自组织理论原理</a:t>
            </a:r>
          </a:p>
        </p:txBody>
      </p:sp>
      <p:sp>
        <p:nvSpPr>
          <p:cNvPr id="3" name="Content Placeholder 2"/>
          <p:cNvSpPr>
            <a:spLocks noGrp="1"/>
          </p:cNvSpPr>
          <p:nvPr>
            <p:ph sz="half" idx="2"/>
          </p:nvPr>
        </p:nvSpPr>
        <p:spPr/>
        <p:txBody>
          <a:bodyPr/>
          <a:lstStyle/>
          <a:p>
            <a:r>
              <a:t>1.随着大数据和人工智能技术的发展，自组织理论将会在更多的领域得到应用和发展。</a:t>
            </a:r>
          </a:p>
          <a:p>
            <a:r>
              <a:t>2.自组织理论的未来趋势包括研究多尺度自组织现象、复杂网络的拓扑结构和演化机制等。</a:t>
            </a:r>
          </a:p>
          <a:p>
            <a:r>
              <a:t>3.自组织理论的前沿领域包括利用机器学习和数据挖掘技术分析复杂网络的结构和演化等。</a:t>
            </a:r>
          </a:p>
          <a:p/>
        </p:txBody>
      </p:sp>
      <p:sp>
        <p:nvSpPr>
          <p:cNvPr id="4" name="Text Placeholder 3"/>
          <p:cNvSpPr>
            <a:spLocks noGrp="1"/>
          </p:cNvSpPr>
          <p:nvPr>
            <p:ph type="body" idx="3"/>
          </p:nvPr>
        </p:nvSpPr>
        <p:spPr/>
        <p:txBody>
          <a:bodyPr/>
          <a:lstStyle/>
          <a:p>
            <a:r>
              <a:t>总结</a:t>
            </a:r>
          </a:p>
        </p:txBody>
      </p:sp>
      <p:sp>
        <p:nvSpPr>
          <p:cNvPr id="5" name="Content Placeholder 4"/>
          <p:cNvSpPr>
            <a:spLocks noGrp="1"/>
          </p:cNvSpPr>
          <p:nvPr>
            <p:ph sz="half" idx="4"/>
          </p:nvPr>
        </p:nvSpPr>
        <p:spPr/>
        <p:txBody>
          <a:bodyPr/>
          <a:lstStyle/>
          <a:p>
            <a:r>
              <a:t>1.自组织理论是一种研究自然和社会现象的理论框架，它为我们理解复杂系统的行为和演化提供了新的视角和方法。</a:t>
            </a:r>
          </a:p>
          <a:p>
            <a:r>
              <a:t>2.自组织理论的基本原理包括开放性原理、远离平衡态原理和涨落原理等。</a:t>
            </a:r>
          </a:p>
          <a:p>
            <a:r>
              <a:t>3.自组织理论在复杂网络模拟和社会现象等领域都有广泛的应用，它有助于我们更好地预测和控制这些现象。4.随着大数据和人工智能技术的发展，自组织理论的未来趋势和前沿领域将会更加丰富和多样化。</a:t>
            </a:r>
          </a:p>
        </p:txBody>
      </p:sp>
      <p:sp>
        <p:nvSpPr>
          <p:cNvPr id="6" name="Text Placeholder 5"/>
          <p:cNvSpPr>
            <a:spLocks noGrp="1"/>
          </p:cNvSpPr>
          <p:nvPr>
            <p:ph type="body" idx="1"/>
          </p:nvPr>
        </p:nvSpPr>
        <p:spPr/>
        <p:txBody>
          <a:bodyPr/>
          <a:lstStyle/>
          <a:p>
            <a:r>
              <a:t>自组织理论的未来趋势和前沿领域</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复杂网络与自组织理论的结合</a:t>
            </a:r>
          </a:p>
        </p:txBody>
      </p:sp>
      <p:sp>
        <p:nvSpPr>
          <p:cNvPr id="3" name="Subtitle 2"/>
          <p:cNvSpPr>
            <a:spLocks noGrp="1"/>
          </p:cNvSpPr>
          <p:nvPr>
            <p:ph type="subTitle" idx="1"/>
          </p:nvPr>
        </p:nvSpPr>
        <p:spPr/>
        <p:txBody>
          <a:bodyPr/>
          <a:lstStyle/>
          <a:p>
            <a:r>
              <a:t>复杂网络模拟与自组织理论</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复杂网络与自组织理论的结合</a:t>
            </a:r>
          </a:p>
        </p:txBody>
      </p:sp>
      <p:sp>
        <p:nvSpPr>
          <p:cNvPr id="3" name="Content Placeholder 2"/>
          <p:cNvSpPr>
            <a:spLocks noGrp="1"/>
          </p:cNvSpPr>
          <p:nvPr>
            <p:ph sz="half" idx="2"/>
          </p:nvPr>
        </p:nvSpPr>
        <p:spPr/>
        <p:txBody>
          <a:bodyPr/>
          <a:lstStyle/>
          <a:p>
            <a:r>
              <a:t>1.复杂网络研究的发展现状和趋势，以及自组织理论的研究现状和趋势。</a:t>
            </a:r>
          </a:p>
          <a:p>
            <a:r>
              <a:t>2.复杂网络与自组织理论结合的背景和必要性，以及未来的发展趋势和前景。</a:t>
            </a:r>
          </a:p>
          <a:p/>
        </p:txBody>
      </p:sp>
      <p:sp>
        <p:nvSpPr>
          <p:cNvPr id="4" name="Text Placeholder 3"/>
          <p:cNvSpPr>
            <a:spLocks noGrp="1"/>
          </p:cNvSpPr>
          <p:nvPr>
            <p:ph type="body" idx="3"/>
          </p:nvPr>
        </p:nvSpPr>
        <p:spPr/>
        <p:txBody>
          <a:bodyPr/>
          <a:lstStyle/>
          <a:p>
            <a:r>
              <a:t>复杂网络与自组织理论结合的意义</a:t>
            </a:r>
          </a:p>
        </p:txBody>
      </p:sp>
      <p:sp>
        <p:nvSpPr>
          <p:cNvPr id="5" name="Content Placeholder 4"/>
          <p:cNvSpPr>
            <a:spLocks noGrp="1"/>
          </p:cNvSpPr>
          <p:nvPr>
            <p:ph sz="half" idx="4"/>
          </p:nvPr>
        </p:nvSpPr>
        <p:spPr/>
        <p:txBody>
          <a:bodyPr/>
          <a:lstStyle/>
          <a:p>
            <a:r>
              <a:t>1.复杂网络与自组织理论结合的意义和价值，以及对于各个领域的影响和作用。</a:t>
            </a:r>
          </a:p>
          <a:p>
            <a:r>
              <a:t>2.自组织理论在复杂网络中的重要性和作用，以及对于解决实际问题的影响和作用。</a:t>
            </a:r>
          </a:p>
          <a:p/>
        </p:txBody>
      </p:sp>
      <p:sp>
        <p:nvSpPr>
          <p:cNvPr id="6" name="Text Placeholder 5"/>
          <p:cNvSpPr>
            <a:spLocks noGrp="1"/>
          </p:cNvSpPr>
          <p:nvPr>
            <p:ph type="body" idx="1"/>
          </p:nvPr>
        </p:nvSpPr>
        <p:spPr/>
        <p:txBody>
          <a:bodyPr/>
          <a:lstStyle/>
          <a:p>
            <a:r>
              <a:t>复杂网络与自组织理论的结合背景</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复杂网络与自组织理论的结合</a:t>
            </a:r>
          </a:p>
        </p:txBody>
      </p:sp>
      <p:sp>
        <p:nvSpPr>
          <p:cNvPr id="3" name="Text Placeholder 2"/>
          <p:cNvSpPr>
            <a:spLocks noGrp="1"/>
          </p:cNvSpPr>
          <p:nvPr>
            <p:ph type="body" idx="1"/>
          </p:nvPr>
        </p:nvSpPr>
        <p:spPr/>
        <p:txBody>
          <a:bodyPr/>
          <a:lstStyle/>
          <a:p>
            <a:r>
              <a:t>复杂网络与自组织理论结合的方法</a:t>
            </a:r>
          </a:p>
        </p:txBody>
      </p:sp>
      <p:sp>
        <p:nvSpPr>
          <p:cNvPr id="4" name="Content Placeholder 3"/>
          <p:cNvSpPr>
            <a:spLocks noGrp="1"/>
          </p:cNvSpPr>
          <p:nvPr>
            <p:ph sz="half" idx="2"/>
          </p:nvPr>
        </p:nvSpPr>
        <p:spPr/>
        <p:txBody>
          <a:bodyPr/>
          <a:lstStyle/>
          <a:p>
            <a:r>
              <a:t>1.复杂网络与自组织理论结合的方法和思路，以及具体的实现过程和步骤。</a:t>
            </a:r>
          </a:p>
          <a:p>
            <a:r>
              <a:t>2.自组织理论在复杂网络中的具体应用和实现方式，以及对于解决实际问题的方法和思路。</a:t>
            </a:r>
          </a:p>
          <a:p/>
        </p:txBody>
      </p:sp>
      <p:sp>
        <p:nvSpPr>
          <p:cNvPr id="5" name="Text Placeholder 4"/>
          <p:cNvSpPr>
            <a:spLocks noGrp="1"/>
          </p:cNvSpPr>
          <p:nvPr>
            <p:ph type="body" idx="3"/>
          </p:nvPr>
        </p:nvSpPr>
        <p:spPr/>
        <p:txBody>
          <a:bodyPr/>
          <a:lstStyle/>
          <a:p>
            <a:r>
              <a:t>复杂网络与自组织理论结合的案例分析</a:t>
            </a:r>
          </a:p>
        </p:txBody>
      </p:sp>
      <p:sp>
        <p:nvSpPr>
          <p:cNvPr id="6" name="Content Placeholder 5"/>
          <p:cNvSpPr>
            <a:spLocks noGrp="1"/>
          </p:cNvSpPr>
          <p:nvPr>
            <p:ph sz="half" idx="4"/>
          </p:nvPr>
        </p:nvSpPr>
        <p:spPr/>
        <p:txBody>
          <a:bodyPr/>
          <a:lstStyle/>
          <a:p>
            <a:r>
              <a:t>1.复杂网络与自组织理论结合的案例分析和应用，以及对于各个领域的影响和作用。</a:t>
            </a:r>
          </a:p>
          <a:p>
            <a:r>
              <a:t>2.自组织理论在复杂网络中的具体应用和实现方式，以及对于解决实际问题的案例分析和应用。</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https://d.book118.com/087014020163006043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18</vt:i4>
      </vt:variant>
    </vt:vector>
  </HeadingPairs>
  <TitlesOfParts>
    <vt:vector baseType="lpstr" size="30">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复杂网络概述</vt:lpstr>
      <vt:lpstr> 复杂网络概述</vt:lpstr>
      <vt:lpstr> 复杂网络概述</vt:lpstr>
      <vt:lpstr> 复杂网络概述</vt:lpstr>
      <vt:lpstr> 网络模拟技术</vt:lpstr>
      <vt:lpstr> 网络模拟技术</vt:lpstr>
      <vt:lpstr> 网络模拟技术</vt:lpstr>
      <vt:lpstr> 网络模拟技术</vt:lpstr>
      <vt:lpstr> 自组织理论原理</vt:lpstr>
      <vt:lpstr> 自组织理论原理</vt:lpstr>
      <vt:lpstr> 自组织理论原理</vt:lpstr>
      <vt:lpstr> 自组织理论原理</vt:lpstr>
      <vt:lpstr> 复杂网络与自组织理论的结合</vt:lpstr>
      <vt:lpstr> 复杂网络与自组织理论的结合</vt:lpstr>
      <vt:lpstr> 复杂网络与自组织理论的结合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2024-09-18T00:11:26.296</cp:lastPrinted>
  <dcterms:created xsi:type="dcterms:W3CDTF">2024-09-17T16:11:26Z</dcterms:created>
  <dcterms:modified xsi:type="dcterms:W3CDTF">2024-09-17T16:11:28Z</dcterms:modified>
</cp:coreProperties>
</file>