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187803-1AD1-4E7A-8DAB-20000A3797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D51CF0-B289-490C-B1F0-6DEB84FF9A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E7F2FC-983A-4B1B-8D15-F791AFDAF3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31E539-CCE6-4F79-9802-C17E82670E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9CA8464-5D2A-4FFD-AA3E-062717BE6B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D1A371-6F00-4250-AE30-5F28B66C5E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3E3505-7103-49BF-BBED-A4847BF000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36C935-D77D-423B-9609-40E940F492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92A4DE-5DD3-4A42-AF80-C2CB7DC0D3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E5B40B-42C2-43A4-8686-F1826ECC9F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AC421D-462E-4E9E-B567-10370C1CA6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7015003043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羊肉品牌调研分析报告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羊肉市场概述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羊肉品牌分析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消费者行为分析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羊肉市场趋势预测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深入了解羊肉品牌市场现状，评估各品牌竞争力，为消费者提供购买建议。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随着人们对健康饮食的关注增加，羊肉因其营养丰富、口感独特而备受青睐。市场上羊肉品牌众多，竞争激烈，因此进行品牌调研具有重要意义。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调研范围和方法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调研范围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覆盖全国各大羊肉产区，包括内蒙古、新疆、青海等地的主要羊肉品牌。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调研方法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采用问卷调查、实地访谈、网络数据分析等多种方式，收集消费者、经销商、行业专家等多方面的意见和建议。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羊肉市场概述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919" r="16919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未来几年，羊肉市场有望继续保持稳定增长，市场规模将进一步扩大。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羊肉市场规模不断扩大，近年来呈现出稳步增长的态势。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随着消费者对高品质生活的追求和对健康饮食的关注，羊肉市场需求不断增长。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市场规模和增长趋势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37353" y="2404706"/>
            <a:ext cx="670328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271485" y="1863863"/>
            <a:ext cx="3274807" cy="327480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18543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543" y="2152294"/>
            <a:ext cx="692012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5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3642991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652135" y="2152294"/>
            <a:ext cx="673724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5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5990360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990360" y="2105497"/>
            <a:ext cx="692012" cy="598419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10" name="Connector 10"/>
          <p:cNvCxnSpPr/>
          <p:nvPr/>
        </p:nvCxnSpPr>
        <p:spPr>
          <a:xfrm flipH="1">
            <a:off x="2732226" y="2404706"/>
            <a:ext cx="0" cy="285705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518866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消费者对于羊肉的品质要求越来越高，更加关注羊肉的口感、新鲜度和安全性。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875468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随着健康饮食观念的普及，消费者更加倾向于选择绿色、有机、天然的羊肉产品。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290683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不同地区和不同消费人群对于羊肉的偏好存在差异，例如北方人更喜欢肥瘦相间的羊肉，而南方人则更偏好瘦肉。</a:t>
            </a:r>
          </a:p>
        </p:txBody>
      </p: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797" r="797"/>
          <a:stretch>
            <a:fillRect/>
          </a:stretch>
        </p:blipFill>
        <p:spPr>
          <a:xfrm>
            <a:off x="8376853" y="1993076"/>
            <a:ext cx="3064070" cy="3016380"/>
          </a:xfrm>
          <a:prstGeom prst="ellipse">
            <a:avLst/>
          </a:prstGeom>
        </p:spPr>
      </p:pic>
      <p:cxnSp>
        <p:nvCxnSpPr>
          <p:cNvPr id="15" name="Connector 15"/>
          <p:cNvCxnSpPr/>
          <p:nvPr/>
        </p:nvCxnSpPr>
        <p:spPr>
          <a:xfrm flipH="1">
            <a:off x="5100616" y="2404706"/>
            <a:ext cx="0" cy="285705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消费者需求和偏好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市场竞争格局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羊肉市场竞争激烈，品牌众多，但市场份额相对集中，前几大品牌占据市场主导地位。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品牌之间的竞争主要体现在产品品质、口感、价格、营销策略等方面。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随着消费者对品牌认知度的提高，品牌建设和品牌营销对于羊肉企业的重要性日益凸显。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羊肉品牌分析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通过市场调研，了解各羊肉品牌在消费者中的知名度，包括品牌认知度、品牌回忆度等方面。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美誉度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分析消费者对羊肉品牌的评价和口碑，了解品牌在消费者心目中的形象和地位。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知名度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品牌知名度和美誉度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从羊肉的来源、加工工艺、包装等方面，分析各品牌产品的质量差异和优劣。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通过消费者调研和口感测试，了解各品牌羊肉的口感特点，包括肉质、香味、口感等方面。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产品质量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口感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产品质量和口感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分析各羊肉品牌的营销策略和手段，包括广告宣传、促销活动、渠道拓展等方面。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通过市场调研和数据分析，了解各品牌营销策略的实施效果，包括销售额、市场份额、消费者满意度等方面。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营销效果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品牌营销策略和效果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https://d.book118.com/087015003043006051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2024-09-24T06:15:42.080</cp:lastPrinted>
  <dcterms:created xsi:type="dcterms:W3CDTF">2024-09-23T22:15:42Z</dcterms:created>
  <dcterms:modified xsi:type="dcterms:W3CDTF">2024-09-23T22:15:44Z</dcterms:modified>
</cp:coreProperties>
</file>